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7" r:id="rId2"/>
    <p:sldId id="259" r:id="rId3"/>
    <p:sldId id="260" r:id="rId4"/>
    <p:sldId id="286" r:id="rId5"/>
    <p:sldId id="261" r:id="rId6"/>
    <p:sldId id="280" r:id="rId7"/>
    <p:sldId id="262" r:id="rId8"/>
    <p:sldId id="263" r:id="rId9"/>
    <p:sldId id="281" r:id="rId10"/>
    <p:sldId id="264" r:id="rId11"/>
    <p:sldId id="265" r:id="rId12"/>
    <p:sldId id="266" r:id="rId13"/>
    <p:sldId id="267" r:id="rId14"/>
    <p:sldId id="282" r:id="rId15"/>
    <p:sldId id="268" r:id="rId16"/>
    <p:sldId id="269" r:id="rId17"/>
    <p:sldId id="271" r:id="rId18"/>
    <p:sldId id="272" r:id="rId19"/>
    <p:sldId id="274" r:id="rId20"/>
    <p:sldId id="277" r:id="rId21"/>
    <p:sldId id="283" r:id="rId22"/>
    <p:sldId id="284" r:id="rId23"/>
    <p:sldId id="285" r:id="rId24"/>
    <p:sldId id="278" r:id="rId25"/>
    <p:sldId id="289" r:id="rId26"/>
  </p:sldIdLst>
  <p:sldSz cx="10402888" cy="7315200"/>
  <p:notesSz cx="6858000" cy="9144000"/>
  <p:defaultTextStyle>
    <a:defPPr>
      <a:defRPr lang="en-US"/>
    </a:defPPr>
    <a:lvl1pPr marL="0" algn="l" defTabSz="1012424" rtl="0" eaLnBrk="1" latinLnBrk="0" hangingPunct="1">
      <a:defRPr sz="2000" kern="1200">
        <a:solidFill>
          <a:schemeClr val="tx1"/>
        </a:solidFill>
        <a:latin typeface="+mn-lt"/>
        <a:ea typeface="+mn-ea"/>
        <a:cs typeface="+mn-cs"/>
      </a:defRPr>
    </a:lvl1pPr>
    <a:lvl2pPr marL="506212" algn="l" defTabSz="1012424" rtl="0" eaLnBrk="1" latinLnBrk="0" hangingPunct="1">
      <a:defRPr sz="2000" kern="1200">
        <a:solidFill>
          <a:schemeClr val="tx1"/>
        </a:solidFill>
        <a:latin typeface="+mn-lt"/>
        <a:ea typeface="+mn-ea"/>
        <a:cs typeface="+mn-cs"/>
      </a:defRPr>
    </a:lvl2pPr>
    <a:lvl3pPr marL="1012424" algn="l" defTabSz="1012424" rtl="0" eaLnBrk="1" latinLnBrk="0" hangingPunct="1">
      <a:defRPr sz="2000" kern="1200">
        <a:solidFill>
          <a:schemeClr val="tx1"/>
        </a:solidFill>
        <a:latin typeface="+mn-lt"/>
        <a:ea typeface="+mn-ea"/>
        <a:cs typeface="+mn-cs"/>
      </a:defRPr>
    </a:lvl3pPr>
    <a:lvl4pPr marL="1518636" algn="l" defTabSz="1012424" rtl="0" eaLnBrk="1" latinLnBrk="0" hangingPunct="1">
      <a:defRPr sz="2000" kern="1200">
        <a:solidFill>
          <a:schemeClr val="tx1"/>
        </a:solidFill>
        <a:latin typeface="+mn-lt"/>
        <a:ea typeface="+mn-ea"/>
        <a:cs typeface="+mn-cs"/>
      </a:defRPr>
    </a:lvl4pPr>
    <a:lvl5pPr marL="2024847" algn="l" defTabSz="1012424" rtl="0" eaLnBrk="1" latinLnBrk="0" hangingPunct="1">
      <a:defRPr sz="2000" kern="1200">
        <a:solidFill>
          <a:schemeClr val="tx1"/>
        </a:solidFill>
        <a:latin typeface="+mn-lt"/>
        <a:ea typeface="+mn-ea"/>
        <a:cs typeface="+mn-cs"/>
      </a:defRPr>
    </a:lvl5pPr>
    <a:lvl6pPr marL="2531059" algn="l" defTabSz="1012424" rtl="0" eaLnBrk="1" latinLnBrk="0" hangingPunct="1">
      <a:defRPr sz="2000" kern="1200">
        <a:solidFill>
          <a:schemeClr val="tx1"/>
        </a:solidFill>
        <a:latin typeface="+mn-lt"/>
        <a:ea typeface="+mn-ea"/>
        <a:cs typeface="+mn-cs"/>
      </a:defRPr>
    </a:lvl6pPr>
    <a:lvl7pPr marL="3037271" algn="l" defTabSz="1012424" rtl="0" eaLnBrk="1" latinLnBrk="0" hangingPunct="1">
      <a:defRPr sz="2000" kern="1200">
        <a:solidFill>
          <a:schemeClr val="tx1"/>
        </a:solidFill>
        <a:latin typeface="+mn-lt"/>
        <a:ea typeface="+mn-ea"/>
        <a:cs typeface="+mn-cs"/>
      </a:defRPr>
    </a:lvl7pPr>
    <a:lvl8pPr marL="3543483" algn="l" defTabSz="1012424" rtl="0" eaLnBrk="1" latinLnBrk="0" hangingPunct="1">
      <a:defRPr sz="2000" kern="1200">
        <a:solidFill>
          <a:schemeClr val="tx1"/>
        </a:solidFill>
        <a:latin typeface="+mn-lt"/>
        <a:ea typeface="+mn-ea"/>
        <a:cs typeface="+mn-cs"/>
      </a:defRPr>
    </a:lvl8pPr>
    <a:lvl9pPr marL="4049695" algn="l" defTabSz="10124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3428" autoAdjust="0"/>
  </p:normalViewPr>
  <p:slideViewPr>
    <p:cSldViewPr>
      <p:cViewPr varScale="1">
        <p:scale>
          <a:sx n="64" d="100"/>
          <a:sy n="64" d="100"/>
        </p:scale>
        <p:origin x="-1260" y="-114"/>
      </p:cViewPr>
      <p:guideLst>
        <p:guide orient="horz" pos="2304"/>
        <p:guide pos="327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B5311-D383-4E66-8B68-728D148C181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7689724-05A7-4A90-8E46-0194C23B0197}">
      <dgm:prSet phldrT="[Tex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a:ln/>
      </dgm:spPr>
      <dgm:t>
        <a:bodyPr/>
        <a:lstStyle/>
        <a:p>
          <a:r>
            <a:rPr lang="bn-BD" sz="2400" dirty="0" smtClean="0">
              <a:solidFill>
                <a:schemeClr val="tx1"/>
              </a:solidFill>
              <a:latin typeface="NikoshBAN" pitchFamily="2" charset="0"/>
              <a:cs typeface="NikoshBAN" pitchFamily="2" charset="0"/>
            </a:rPr>
            <a:t>২ রাকাত তাহিয়্যাতুল ওযু</a:t>
          </a:r>
        </a:p>
        <a:p>
          <a:r>
            <a:rPr lang="bn-BD" sz="2400" dirty="0" smtClean="0">
              <a:solidFill>
                <a:schemeClr val="tx1"/>
              </a:solidFill>
              <a:latin typeface="NikoshBAN" pitchFamily="2" charset="0"/>
              <a:cs typeface="NikoshBAN" pitchFamily="2" charset="0"/>
            </a:rPr>
            <a:t>(নফল)</a:t>
          </a:r>
          <a:endParaRPr lang="en-US" sz="2400" dirty="0">
            <a:solidFill>
              <a:schemeClr val="tx1"/>
            </a:solidFill>
            <a:latin typeface="NikoshBAN" pitchFamily="2" charset="0"/>
            <a:cs typeface="NikoshBAN" pitchFamily="2" charset="0"/>
          </a:endParaRPr>
        </a:p>
      </dgm:t>
    </dgm:pt>
    <dgm:pt modelId="{387C4197-DEA0-4CDB-8956-140D0377A57B}" type="parTrans" cxnId="{E122F713-78A5-449F-8A93-1FBA21F4C868}">
      <dgm:prSet/>
      <dgm:spPr/>
      <dgm:t>
        <a:bodyPr/>
        <a:lstStyle/>
        <a:p>
          <a:endParaRPr lang="en-US"/>
        </a:p>
      </dgm:t>
    </dgm:pt>
    <dgm:pt modelId="{FFBF529A-CD6C-4C2A-8A96-C8B72EA5CFB9}" type="sibTrans" cxnId="{E122F713-78A5-449F-8A93-1FBA21F4C868}">
      <dgm:prSet/>
      <dgm:spPr/>
      <dgm:t>
        <a:bodyPr/>
        <a:lstStyle/>
        <a:p>
          <a:endParaRPr lang="en-US"/>
        </a:p>
      </dgm:t>
    </dgm:pt>
    <dgm:pt modelId="{51B428E2-5FFE-40D8-88EB-3BAAEA5569F2}">
      <dgm:prSet phldrT="[Tex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a:ln/>
      </dgm:spPr>
      <dgm:t>
        <a:bodyPr/>
        <a:lstStyle/>
        <a:p>
          <a:r>
            <a:rPr lang="bn-BD" sz="2400" dirty="0" smtClean="0">
              <a:solidFill>
                <a:schemeClr val="tx1"/>
              </a:solidFill>
              <a:latin typeface="NikoshBAN" pitchFamily="2" charset="0"/>
              <a:cs typeface="NikoshBAN" pitchFamily="2" charset="0"/>
            </a:rPr>
            <a:t>২ রাকাত দুখুলুল মসজিদ (নফল)</a:t>
          </a:r>
          <a:endParaRPr lang="en-US" sz="2400" dirty="0">
            <a:solidFill>
              <a:schemeClr val="tx1"/>
            </a:solidFill>
          </a:endParaRPr>
        </a:p>
      </dgm:t>
    </dgm:pt>
    <dgm:pt modelId="{9EC3C9D7-1D0C-47D5-A882-36BE018763AF}" type="parTrans" cxnId="{C0DFE395-DA8B-4D79-ACA3-4C5E20478625}">
      <dgm:prSet/>
      <dgm:spPr/>
      <dgm:t>
        <a:bodyPr/>
        <a:lstStyle/>
        <a:p>
          <a:endParaRPr lang="en-US"/>
        </a:p>
      </dgm:t>
    </dgm:pt>
    <dgm:pt modelId="{197FE234-CA7B-48F6-BCCF-178F3F5FBF49}" type="sibTrans" cxnId="{C0DFE395-DA8B-4D79-ACA3-4C5E20478625}">
      <dgm:prSet/>
      <dgm:spPr/>
      <dgm:t>
        <a:bodyPr/>
        <a:lstStyle/>
        <a:p>
          <a:endParaRPr lang="en-US"/>
        </a:p>
      </dgm:t>
    </dgm:pt>
    <dgm:pt modelId="{C8555FF1-6362-44D1-B337-2E26C797F34D}">
      <dgm:prSet phldrT="[Text]">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a:ln/>
      </dgm:spPr>
      <dgm:t>
        <a:bodyPr/>
        <a:lstStyle/>
        <a:p>
          <a:r>
            <a:rPr lang="bn-BD" dirty="0" smtClean="0">
              <a:solidFill>
                <a:schemeClr val="tx1"/>
              </a:solidFill>
              <a:latin typeface="NikoshBAN" pitchFamily="2" charset="0"/>
              <a:cs typeface="NikoshBAN" pitchFamily="2" charset="0"/>
            </a:rPr>
            <a:t>৪ রাকাত কাবলাল জুমা </a:t>
          </a:r>
        </a:p>
        <a:p>
          <a:r>
            <a:rPr lang="bn-BD" dirty="0" smtClean="0">
              <a:solidFill>
                <a:schemeClr val="tx1"/>
              </a:solidFill>
              <a:latin typeface="NikoshBAN" pitchFamily="2" charset="0"/>
              <a:cs typeface="NikoshBAN" pitchFamily="2" charset="0"/>
            </a:rPr>
            <a:t>(সুন্নাতে মুয়াক্কাদা)</a:t>
          </a:r>
          <a:endParaRPr lang="en-US" dirty="0">
            <a:solidFill>
              <a:schemeClr val="tx1"/>
            </a:solidFill>
          </a:endParaRPr>
        </a:p>
      </dgm:t>
    </dgm:pt>
    <dgm:pt modelId="{E375CE99-118A-4C78-B584-25D751620128}" type="parTrans" cxnId="{177DAA23-BE63-44C3-88D2-44B733C942CB}">
      <dgm:prSet/>
      <dgm:spPr/>
      <dgm:t>
        <a:bodyPr/>
        <a:lstStyle/>
        <a:p>
          <a:endParaRPr lang="en-US"/>
        </a:p>
      </dgm:t>
    </dgm:pt>
    <dgm:pt modelId="{5DE7681E-843D-4665-A4BC-96DCFAD627AF}" type="sibTrans" cxnId="{177DAA23-BE63-44C3-88D2-44B733C942CB}">
      <dgm:prSet/>
      <dgm:spPr/>
      <dgm:t>
        <a:bodyPr/>
        <a:lstStyle/>
        <a:p>
          <a:endParaRPr lang="en-US"/>
        </a:p>
      </dgm:t>
    </dgm:pt>
    <dgm:pt modelId="{F162C314-C631-4E23-8456-99A982853FA9}">
      <dgm:prSet phldrT="[Tex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a:ln/>
      </dgm:spPr>
      <dgm:t>
        <a:bodyPr/>
        <a:lstStyle/>
        <a:p>
          <a:r>
            <a:rPr lang="bn-BD" sz="2800" dirty="0" smtClean="0">
              <a:solidFill>
                <a:schemeClr val="tx1"/>
              </a:solidFill>
              <a:latin typeface="NikoshBAN" pitchFamily="2" charset="0"/>
              <a:cs typeface="NikoshBAN" pitchFamily="2" charset="0"/>
            </a:rPr>
            <a:t>২ রাকাত ফরজ</a:t>
          </a:r>
          <a:endParaRPr lang="en-US" sz="2800" dirty="0">
            <a:solidFill>
              <a:schemeClr val="tx1"/>
            </a:solidFill>
          </a:endParaRPr>
        </a:p>
      </dgm:t>
    </dgm:pt>
    <dgm:pt modelId="{AF3ADBF0-49BF-4A9B-B600-17DCB0C06150}" type="parTrans" cxnId="{5F92E1FB-6039-482E-95DD-A160FC5BCD92}">
      <dgm:prSet/>
      <dgm:spPr/>
      <dgm:t>
        <a:bodyPr/>
        <a:lstStyle/>
        <a:p>
          <a:endParaRPr lang="en-US"/>
        </a:p>
      </dgm:t>
    </dgm:pt>
    <dgm:pt modelId="{71C0C86E-0DBF-48BB-A0A1-0C9A56F82099}" type="sibTrans" cxnId="{5F92E1FB-6039-482E-95DD-A160FC5BCD92}">
      <dgm:prSet/>
      <dgm:spPr/>
      <dgm:t>
        <a:bodyPr/>
        <a:lstStyle/>
        <a:p>
          <a:endParaRPr lang="en-US"/>
        </a:p>
      </dgm:t>
    </dgm:pt>
    <dgm:pt modelId="{8F8D1240-85BF-4FB6-B25B-E6B223F41B7D}">
      <dgm:prSet phldrT="[Text]">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a:ln/>
      </dgm:spPr>
      <dgm:t>
        <a:bodyPr/>
        <a:lstStyle/>
        <a:p>
          <a:r>
            <a:rPr lang="bn-BD" dirty="0" smtClean="0">
              <a:solidFill>
                <a:schemeClr val="tx1"/>
              </a:solidFill>
              <a:latin typeface="NikoshBAN" pitchFamily="2" charset="0"/>
              <a:cs typeface="NikoshBAN" pitchFamily="2" charset="0"/>
            </a:rPr>
            <a:t>৪ রাকাত বা’দাল জুমা (সুন্নাতে মুয়াক্কাদা)</a:t>
          </a:r>
          <a:endParaRPr lang="en-US" dirty="0">
            <a:solidFill>
              <a:schemeClr val="tx1"/>
            </a:solidFill>
          </a:endParaRPr>
        </a:p>
      </dgm:t>
    </dgm:pt>
    <dgm:pt modelId="{E0E98CD7-A643-406F-9264-5E321332E77A}" type="parTrans" cxnId="{37CAB251-611A-4B48-BF95-D9AC2AC84B46}">
      <dgm:prSet/>
      <dgm:spPr/>
      <dgm:t>
        <a:bodyPr/>
        <a:lstStyle/>
        <a:p>
          <a:endParaRPr lang="en-US"/>
        </a:p>
      </dgm:t>
    </dgm:pt>
    <dgm:pt modelId="{82E74D2A-6932-4E38-A4CA-A965B7046C4D}" type="sibTrans" cxnId="{37CAB251-611A-4B48-BF95-D9AC2AC84B46}">
      <dgm:prSet/>
      <dgm:spPr/>
      <dgm:t>
        <a:bodyPr/>
        <a:lstStyle/>
        <a:p>
          <a:endParaRPr lang="en-US"/>
        </a:p>
      </dgm:t>
    </dgm:pt>
    <dgm:pt modelId="{6174D075-C62D-4E37-B370-F54F04C68F75}" type="pres">
      <dgm:prSet presAssocID="{E29B5311-D383-4E66-8B68-728D148C1812}" presName="cycle" presStyleCnt="0">
        <dgm:presLayoutVars>
          <dgm:dir/>
          <dgm:resizeHandles val="exact"/>
        </dgm:presLayoutVars>
      </dgm:prSet>
      <dgm:spPr/>
      <dgm:t>
        <a:bodyPr/>
        <a:lstStyle/>
        <a:p>
          <a:endParaRPr lang="en-US"/>
        </a:p>
      </dgm:t>
    </dgm:pt>
    <dgm:pt modelId="{FDFC0497-D309-41FC-A259-6DE68B4605F9}" type="pres">
      <dgm:prSet presAssocID="{77689724-05A7-4A90-8E46-0194C23B0197}" presName="node" presStyleLbl="node1" presStyleIdx="0" presStyleCnt="5" custScaleX="138223" custRadScaleRad="96979" custRadScaleInc="771">
        <dgm:presLayoutVars>
          <dgm:bulletEnabled val="1"/>
        </dgm:presLayoutVars>
      </dgm:prSet>
      <dgm:spPr/>
      <dgm:t>
        <a:bodyPr/>
        <a:lstStyle/>
        <a:p>
          <a:endParaRPr lang="en-US"/>
        </a:p>
      </dgm:t>
    </dgm:pt>
    <dgm:pt modelId="{A6031FE3-6D2E-47EA-A4BE-0FA1D90884F1}" type="pres">
      <dgm:prSet presAssocID="{77689724-05A7-4A90-8E46-0194C23B0197}" presName="spNode" presStyleCnt="0"/>
      <dgm:spPr/>
    </dgm:pt>
    <dgm:pt modelId="{35FDFC92-33CE-4626-819B-1CAD6BDBF6E1}" type="pres">
      <dgm:prSet presAssocID="{FFBF529A-CD6C-4C2A-8A96-C8B72EA5CFB9}" presName="sibTrans" presStyleLbl="sibTrans1D1" presStyleIdx="0" presStyleCnt="5"/>
      <dgm:spPr/>
      <dgm:t>
        <a:bodyPr/>
        <a:lstStyle/>
        <a:p>
          <a:endParaRPr lang="en-US"/>
        </a:p>
      </dgm:t>
    </dgm:pt>
    <dgm:pt modelId="{A83CFBFB-0433-4B72-A634-52FAFB3FCFD3}" type="pres">
      <dgm:prSet presAssocID="{51B428E2-5FFE-40D8-88EB-3BAAEA5569F2}" presName="node" presStyleLbl="node1" presStyleIdx="1" presStyleCnt="5" custScaleX="137057">
        <dgm:presLayoutVars>
          <dgm:bulletEnabled val="1"/>
        </dgm:presLayoutVars>
      </dgm:prSet>
      <dgm:spPr/>
      <dgm:t>
        <a:bodyPr/>
        <a:lstStyle/>
        <a:p>
          <a:endParaRPr lang="en-US"/>
        </a:p>
      </dgm:t>
    </dgm:pt>
    <dgm:pt modelId="{DAA28794-E3A9-457C-9455-99E58881D03D}" type="pres">
      <dgm:prSet presAssocID="{51B428E2-5FFE-40D8-88EB-3BAAEA5569F2}" presName="spNode" presStyleCnt="0"/>
      <dgm:spPr/>
    </dgm:pt>
    <dgm:pt modelId="{CEEAB667-000E-4CB6-AAB1-6DE6616672BF}" type="pres">
      <dgm:prSet presAssocID="{197FE234-CA7B-48F6-BCCF-178F3F5FBF49}" presName="sibTrans" presStyleLbl="sibTrans1D1" presStyleIdx="1" presStyleCnt="5"/>
      <dgm:spPr/>
      <dgm:t>
        <a:bodyPr/>
        <a:lstStyle/>
        <a:p>
          <a:endParaRPr lang="en-US"/>
        </a:p>
      </dgm:t>
    </dgm:pt>
    <dgm:pt modelId="{486FF380-DD36-4104-A87F-FE71ED30AADA}" type="pres">
      <dgm:prSet presAssocID="{C8555FF1-6362-44D1-B337-2E26C797F34D}" presName="node" presStyleLbl="node1" presStyleIdx="2" presStyleCnt="5" custScaleX="120760" custRadScaleRad="91095" custRadScaleInc="-69632">
        <dgm:presLayoutVars>
          <dgm:bulletEnabled val="1"/>
        </dgm:presLayoutVars>
      </dgm:prSet>
      <dgm:spPr/>
      <dgm:t>
        <a:bodyPr/>
        <a:lstStyle/>
        <a:p>
          <a:endParaRPr lang="en-US"/>
        </a:p>
      </dgm:t>
    </dgm:pt>
    <dgm:pt modelId="{C43F1E78-2F42-485A-8636-C1D790BB9842}" type="pres">
      <dgm:prSet presAssocID="{C8555FF1-6362-44D1-B337-2E26C797F34D}" presName="spNode" presStyleCnt="0"/>
      <dgm:spPr/>
    </dgm:pt>
    <dgm:pt modelId="{CA9C33D6-BBE2-4C19-AC60-B1A959AC5A28}" type="pres">
      <dgm:prSet presAssocID="{5DE7681E-843D-4665-A4BC-96DCFAD627AF}" presName="sibTrans" presStyleLbl="sibTrans1D1" presStyleIdx="2" presStyleCnt="5"/>
      <dgm:spPr/>
      <dgm:t>
        <a:bodyPr/>
        <a:lstStyle/>
        <a:p>
          <a:endParaRPr lang="en-US"/>
        </a:p>
      </dgm:t>
    </dgm:pt>
    <dgm:pt modelId="{E74A8098-B497-4371-B522-587889B5E07D}" type="pres">
      <dgm:prSet presAssocID="{F162C314-C631-4E23-8456-99A982853FA9}" presName="node" presStyleLbl="node1" presStyleIdx="3" presStyleCnt="5" custScaleX="142831" custRadScaleRad="89636" custRadScaleInc="56190">
        <dgm:presLayoutVars>
          <dgm:bulletEnabled val="1"/>
        </dgm:presLayoutVars>
      </dgm:prSet>
      <dgm:spPr/>
      <dgm:t>
        <a:bodyPr/>
        <a:lstStyle/>
        <a:p>
          <a:endParaRPr lang="en-US"/>
        </a:p>
      </dgm:t>
    </dgm:pt>
    <dgm:pt modelId="{FDBB0DCB-BC2B-4A82-98EA-C774F5027E43}" type="pres">
      <dgm:prSet presAssocID="{F162C314-C631-4E23-8456-99A982853FA9}" presName="spNode" presStyleCnt="0"/>
      <dgm:spPr/>
    </dgm:pt>
    <dgm:pt modelId="{C92455E3-A4A1-4F87-ACC3-69819F5D02B0}" type="pres">
      <dgm:prSet presAssocID="{71C0C86E-0DBF-48BB-A0A1-0C9A56F82099}" presName="sibTrans" presStyleLbl="sibTrans1D1" presStyleIdx="3" presStyleCnt="5"/>
      <dgm:spPr/>
      <dgm:t>
        <a:bodyPr/>
        <a:lstStyle/>
        <a:p>
          <a:endParaRPr lang="en-US"/>
        </a:p>
      </dgm:t>
    </dgm:pt>
    <dgm:pt modelId="{3E7FD233-B834-4245-8EE4-2B87EE90A32E}" type="pres">
      <dgm:prSet presAssocID="{8F8D1240-85BF-4FB6-B25B-E6B223F41B7D}" presName="node" presStyleLbl="node1" presStyleIdx="4" presStyleCnt="5" custScaleX="120863">
        <dgm:presLayoutVars>
          <dgm:bulletEnabled val="1"/>
        </dgm:presLayoutVars>
      </dgm:prSet>
      <dgm:spPr/>
      <dgm:t>
        <a:bodyPr/>
        <a:lstStyle/>
        <a:p>
          <a:endParaRPr lang="en-US"/>
        </a:p>
      </dgm:t>
    </dgm:pt>
    <dgm:pt modelId="{D2F48374-EE93-436E-97C2-F23F3EB7F6EC}" type="pres">
      <dgm:prSet presAssocID="{8F8D1240-85BF-4FB6-B25B-E6B223F41B7D}" presName="spNode" presStyleCnt="0"/>
      <dgm:spPr/>
    </dgm:pt>
    <dgm:pt modelId="{77D41F82-9DDB-4D8A-B81D-63195011AD8A}" type="pres">
      <dgm:prSet presAssocID="{82E74D2A-6932-4E38-A4CA-A965B7046C4D}" presName="sibTrans" presStyleLbl="sibTrans1D1" presStyleIdx="4" presStyleCnt="5"/>
      <dgm:spPr/>
      <dgm:t>
        <a:bodyPr/>
        <a:lstStyle/>
        <a:p>
          <a:endParaRPr lang="en-US"/>
        </a:p>
      </dgm:t>
    </dgm:pt>
  </dgm:ptLst>
  <dgm:cxnLst>
    <dgm:cxn modelId="{FB6A14F9-1BB0-47E4-BF9D-C4B64BEBBE62}" type="presOf" srcId="{C8555FF1-6362-44D1-B337-2E26C797F34D}" destId="{486FF380-DD36-4104-A87F-FE71ED30AADA}" srcOrd="0" destOrd="0" presId="urn:microsoft.com/office/officeart/2005/8/layout/cycle5"/>
    <dgm:cxn modelId="{66B2EB3D-A1AE-482C-8741-8604C2CC295F}" type="presOf" srcId="{F162C314-C631-4E23-8456-99A982853FA9}" destId="{E74A8098-B497-4371-B522-587889B5E07D}" srcOrd="0" destOrd="0" presId="urn:microsoft.com/office/officeart/2005/8/layout/cycle5"/>
    <dgm:cxn modelId="{700E6792-732E-4DE8-A783-EDEF4BF8EACD}" type="presOf" srcId="{8F8D1240-85BF-4FB6-B25B-E6B223F41B7D}" destId="{3E7FD233-B834-4245-8EE4-2B87EE90A32E}" srcOrd="0" destOrd="0" presId="urn:microsoft.com/office/officeart/2005/8/layout/cycle5"/>
    <dgm:cxn modelId="{37CAB251-611A-4B48-BF95-D9AC2AC84B46}" srcId="{E29B5311-D383-4E66-8B68-728D148C1812}" destId="{8F8D1240-85BF-4FB6-B25B-E6B223F41B7D}" srcOrd="4" destOrd="0" parTransId="{E0E98CD7-A643-406F-9264-5E321332E77A}" sibTransId="{82E74D2A-6932-4E38-A4CA-A965B7046C4D}"/>
    <dgm:cxn modelId="{177DAA23-BE63-44C3-88D2-44B733C942CB}" srcId="{E29B5311-D383-4E66-8B68-728D148C1812}" destId="{C8555FF1-6362-44D1-B337-2E26C797F34D}" srcOrd="2" destOrd="0" parTransId="{E375CE99-118A-4C78-B584-25D751620128}" sibTransId="{5DE7681E-843D-4665-A4BC-96DCFAD627AF}"/>
    <dgm:cxn modelId="{E122F713-78A5-449F-8A93-1FBA21F4C868}" srcId="{E29B5311-D383-4E66-8B68-728D148C1812}" destId="{77689724-05A7-4A90-8E46-0194C23B0197}" srcOrd="0" destOrd="0" parTransId="{387C4197-DEA0-4CDB-8956-140D0377A57B}" sibTransId="{FFBF529A-CD6C-4C2A-8A96-C8B72EA5CFB9}"/>
    <dgm:cxn modelId="{5F92E1FB-6039-482E-95DD-A160FC5BCD92}" srcId="{E29B5311-D383-4E66-8B68-728D148C1812}" destId="{F162C314-C631-4E23-8456-99A982853FA9}" srcOrd="3" destOrd="0" parTransId="{AF3ADBF0-49BF-4A9B-B600-17DCB0C06150}" sibTransId="{71C0C86E-0DBF-48BB-A0A1-0C9A56F82099}"/>
    <dgm:cxn modelId="{EA6F7178-4D09-47E8-8A5D-A6E49E5F1DDA}" type="presOf" srcId="{5DE7681E-843D-4665-A4BC-96DCFAD627AF}" destId="{CA9C33D6-BBE2-4C19-AC60-B1A959AC5A28}" srcOrd="0" destOrd="0" presId="urn:microsoft.com/office/officeart/2005/8/layout/cycle5"/>
    <dgm:cxn modelId="{6807A043-E357-4ED0-A6C5-F3E2D8DEB69E}" type="presOf" srcId="{FFBF529A-CD6C-4C2A-8A96-C8B72EA5CFB9}" destId="{35FDFC92-33CE-4626-819B-1CAD6BDBF6E1}" srcOrd="0" destOrd="0" presId="urn:microsoft.com/office/officeart/2005/8/layout/cycle5"/>
    <dgm:cxn modelId="{EA33B8F9-387E-4C24-98B0-42170FACEEE5}" type="presOf" srcId="{51B428E2-5FFE-40D8-88EB-3BAAEA5569F2}" destId="{A83CFBFB-0433-4B72-A634-52FAFB3FCFD3}" srcOrd="0" destOrd="0" presId="urn:microsoft.com/office/officeart/2005/8/layout/cycle5"/>
    <dgm:cxn modelId="{CB73D491-6117-4819-8699-07122743CB7B}" type="presOf" srcId="{77689724-05A7-4A90-8E46-0194C23B0197}" destId="{FDFC0497-D309-41FC-A259-6DE68B4605F9}" srcOrd="0" destOrd="0" presId="urn:microsoft.com/office/officeart/2005/8/layout/cycle5"/>
    <dgm:cxn modelId="{E23E4F9B-881E-4F5F-A06B-373A98A5B42D}" type="presOf" srcId="{197FE234-CA7B-48F6-BCCF-178F3F5FBF49}" destId="{CEEAB667-000E-4CB6-AAB1-6DE6616672BF}" srcOrd="0" destOrd="0" presId="urn:microsoft.com/office/officeart/2005/8/layout/cycle5"/>
    <dgm:cxn modelId="{88A98394-44B4-44AE-979C-4BE6BC6FB54B}" type="presOf" srcId="{E29B5311-D383-4E66-8B68-728D148C1812}" destId="{6174D075-C62D-4E37-B370-F54F04C68F75}" srcOrd="0" destOrd="0" presId="urn:microsoft.com/office/officeart/2005/8/layout/cycle5"/>
    <dgm:cxn modelId="{90D4EF05-2A33-4613-B2C4-9300A1615F0F}" type="presOf" srcId="{71C0C86E-0DBF-48BB-A0A1-0C9A56F82099}" destId="{C92455E3-A4A1-4F87-ACC3-69819F5D02B0}" srcOrd="0" destOrd="0" presId="urn:microsoft.com/office/officeart/2005/8/layout/cycle5"/>
    <dgm:cxn modelId="{C0DFE395-DA8B-4D79-ACA3-4C5E20478625}" srcId="{E29B5311-D383-4E66-8B68-728D148C1812}" destId="{51B428E2-5FFE-40D8-88EB-3BAAEA5569F2}" srcOrd="1" destOrd="0" parTransId="{9EC3C9D7-1D0C-47D5-A882-36BE018763AF}" sibTransId="{197FE234-CA7B-48F6-BCCF-178F3F5FBF49}"/>
    <dgm:cxn modelId="{C8C7A38B-F6F5-4F54-B6BD-2F324EDC5D36}" type="presOf" srcId="{82E74D2A-6932-4E38-A4CA-A965B7046C4D}" destId="{77D41F82-9DDB-4D8A-B81D-63195011AD8A}" srcOrd="0" destOrd="0" presId="urn:microsoft.com/office/officeart/2005/8/layout/cycle5"/>
    <dgm:cxn modelId="{8144E33E-6475-499A-87D4-AB827E2668AE}" type="presParOf" srcId="{6174D075-C62D-4E37-B370-F54F04C68F75}" destId="{FDFC0497-D309-41FC-A259-6DE68B4605F9}" srcOrd="0" destOrd="0" presId="urn:microsoft.com/office/officeart/2005/8/layout/cycle5"/>
    <dgm:cxn modelId="{8842F63E-71DF-44DC-947C-FA0C2410EFA7}" type="presParOf" srcId="{6174D075-C62D-4E37-B370-F54F04C68F75}" destId="{A6031FE3-6D2E-47EA-A4BE-0FA1D90884F1}" srcOrd="1" destOrd="0" presId="urn:microsoft.com/office/officeart/2005/8/layout/cycle5"/>
    <dgm:cxn modelId="{D0188C08-D3C0-4CB5-8BFD-1026F4038DA0}" type="presParOf" srcId="{6174D075-C62D-4E37-B370-F54F04C68F75}" destId="{35FDFC92-33CE-4626-819B-1CAD6BDBF6E1}" srcOrd="2" destOrd="0" presId="urn:microsoft.com/office/officeart/2005/8/layout/cycle5"/>
    <dgm:cxn modelId="{42D16A40-DDDB-495A-B00C-9E5BAE23D4C2}" type="presParOf" srcId="{6174D075-C62D-4E37-B370-F54F04C68F75}" destId="{A83CFBFB-0433-4B72-A634-52FAFB3FCFD3}" srcOrd="3" destOrd="0" presId="urn:microsoft.com/office/officeart/2005/8/layout/cycle5"/>
    <dgm:cxn modelId="{A47D9E7F-9655-4446-B17A-47B831027AA9}" type="presParOf" srcId="{6174D075-C62D-4E37-B370-F54F04C68F75}" destId="{DAA28794-E3A9-457C-9455-99E58881D03D}" srcOrd="4" destOrd="0" presId="urn:microsoft.com/office/officeart/2005/8/layout/cycle5"/>
    <dgm:cxn modelId="{2FC911FC-2140-4B72-870A-F7509921BE6B}" type="presParOf" srcId="{6174D075-C62D-4E37-B370-F54F04C68F75}" destId="{CEEAB667-000E-4CB6-AAB1-6DE6616672BF}" srcOrd="5" destOrd="0" presId="urn:microsoft.com/office/officeart/2005/8/layout/cycle5"/>
    <dgm:cxn modelId="{DBA82A58-90C6-4CA8-9DFD-92F101CC928C}" type="presParOf" srcId="{6174D075-C62D-4E37-B370-F54F04C68F75}" destId="{486FF380-DD36-4104-A87F-FE71ED30AADA}" srcOrd="6" destOrd="0" presId="urn:microsoft.com/office/officeart/2005/8/layout/cycle5"/>
    <dgm:cxn modelId="{C5515FB2-6637-4809-A170-4A6F917E6FEC}" type="presParOf" srcId="{6174D075-C62D-4E37-B370-F54F04C68F75}" destId="{C43F1E78-2F42-485A-8636-C1D790BB9842}" srcOrd="7" destOrd="0" presId="urn:microsoft.com/office/officeart/2005/8/layout/cycle5"/>
    <dgm:cxn modelId="{B0E5A202-AE81-433E-9AE5-A439E256E8BA}" type="presParOf" srcId="{6174D075-C62D-4E37-B370-F54F04C68F75}" destId="{CA9C33D6-BBE2-4C19-AC60-B1A959AC5A28}" srcOrd="8" destOrd="0" presId="urn:microsoft.com/office/officeart/2005/8/layout/cycle5"/>
    <dgm:cxn modelId="{2DE51580-CBAA-4BF6-B15A-93621F3E7BCA}" type="presParOf" srcId="{6174D075-C62D-4E37-B370-F54F04C68F75}" destId="{E74A8098-B497-4371-B522-587889B5E07D}" srcOrd="9" destOrd="0" presId="urn:microsoft.com/office/officeart/2005/8/layout/cycle5"/>
    <dgm:cxn modelId="{4D4CFA52-7FC2-43EF-A450-7938CECC16F5}" type="presParOf" srcId="{6174D075-C62D-4E37-B370-F54F04C68F75}" destId="{FDBB0DCB-BC2B-4A82-98EA-C774F5027E43}" srcOrd="10" destOrd="0" presId="urn:microsoft.com/office/officeart/2005/8/layout/cycle5"/>
    <dgm:cxn modelId="{545FC21E-7257-4C7B-BDD7-939D0EEACD2C}" type="presParOf" srcId="{6174D075-C62D-4E37-B370-F54F04C68F75}" destId="{C92455E3-A4A1-4F87-ACC3-69819F5D02B0}" srcOrd="11" destOrd="0" presId="urn:microsoft.com/office/officeart/2005/8/layout/cycle5"/>
    <dgm:cxn modelId="{044C1AF2-6114-43CC-842C-AC13D5AC7601}" type="presParOf" srcId="{6174D075-C62D-4E37-B370-F54F04C68F75}" destId="{3E7FD233-B834-4245-8EE4-2B87EE90A32E}" srcOrd="12" destOrd="0" presId="urn:microsoft.com/office/officeart/2005/8/layout/cycle5"/>
    <dgm:cxn modelId="{B70653EB-D2F8-4223-9282-EBFD7893E276}" type="presParOf" srcId="{6174D075-C62D-4E37-B370-F54F04C68F75}" destId="{D2F48374-EE93-436E-97C2-F23F3EB7F6EC}" srcOrd="13" destOrd="0" presId="urn:microsoft.com/office/officeart/2005/8/layout/cycle5"/>
    <dgm:cxn modelId="{43280FE6-C907-40C7-85ED-941CF9C42A4E}" type="presParOf" srcId="{6174D075-C62D-4E37-B370-F54F04C68F75}" destId="{77D41F82-9DDB-4D8A-B81D-63195011AD8A}"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005919-88AB-46ED-B9E0-1338F75D9FFA}" type="datetimeFigureOut">
              <a:rPr lang="en-US" smtClean="0"/>
              <a:t>06-Aug-16</a:t>
            </a:fld>
            <a:endParaRPr lang="en-US"/>
          </a:p>
        </p:txBody>
      </p:sp>
      <p:sp>
        <p:nvSpPr>
          <p:cNvPr id="4" name="Slide Image Placeholder 3"/>
          <p:cNvSpPr>
            <a:spLocks noGrp="1" noRot="1" noChangeAspect="1"/>
          </p:cNvSpPr>
          <p:nvPr>
            <p:ph type="sldImg" idx="2"/>
          </p:nvPr>
        </p:nvSpPr>
        <p:spPr>
          <a:xfrm>
            <a:off x="992188" y="685800"/>
            <a:ext cx="48736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D0BDC-3451-49E4-BA31-DC7730C66A67}" type="slidenum">
              <a:rPr lang="en-US" smtClean="0"/>
              <a:t>‹#›</a:t>
            </a:fld>
            <a:endParaRPr lang="en-US"/>
          </a:p>
        </p:txBody>
      </p:sp>
    </p:spTree>
    <p:extLst>
      <p:ext uri="{BB962C8B-B14F-4D97-AF65-F5344CB8AC3E}">
        <p14:creationId xmlns:p14="http://schemas.microsoft.com/office/powerpoint/2010/main" val="2635833342"/>
      </p:ext>
    </p:extLst>
  </p:cSld>
  <p:clrMap bg1="lt1" tx1="dk1" bg2="lt2" tx2="dk2" accent1="accent1" accent2="accent2" accent3="accent3" accent4="accent4" accent5="accent5" accent6="accent6" hlink="hlink" folHlink="folHlink"/>
  <p:notesStyle>
    <a:lvl1pPr marL="0" algn="l" defTabSz="1012424" rtl="0" eaLnBrk="1" latinLnBrk="0" hangingPunct="1">
      <a:defRPr sz="1300" kern="1200">
        <a:solidFill>
          <a:schemeClr val="tx1"/>
        </a:solidFill>
        <a:latin typeface="+mn-lt"/>
        <a:ea typeface="+mn-ea"/>
        <a:cs typeface="+mn-cs"/>
      </a:defRPr>
    </a:lvl1pPr>
    <a:lvl2pPr marL="506212" algn="l" defTabSz="1012424" rtl="0" eaLnBrk="1" latinLnBrk="0" hangingPunct="1">
      <a:defRPr sz="1300" kern="1200">
        <a:solidFill>
          <a:schemeClr val="tx1"/>
        </a:solidFill>
        <a:latin typeface="+mn-lt"/>
        <a:ea typeface="+mn-ea"/>
        <a:cs typeface="+mn-cs"/>
      </a:defRPr>
    </a:lvl2pPr>
    <a:lvl3pPr marL="1012424" algn="l" defTabSz="1012424" rtl="0" eaLnBrk="1" latinLnBrk="0" hangingPunct="1">
      <a:defRPr sz="1300" kern="1200">
        <a:solidFill>
          <a:schemeClr val="tx1"/>
        </a:solidFill>
        <a:latin typeface="+mn-lt"/>
        <a:ea typeface="+mn-ea"/>
        <a:cs typeface="+mn-cs"/>
      </a:defRPr>
    </a:lvl3pPr>
    <a:lvl4pPr marL="1518636" algn="l" defTabSz="1012424" rtl="0" eaLnBrk="1" latinLnBrk="0" hangingPunct="1">
      <a:defRPr sz="1300" kern="1200">
        <a:solidFill>
          <a:schemeClr val="tx1"/>
        </a:solidFill>
        <a:latin typeface="+mn-lt"/>
        <a:ea typeface="+mn-ea"/>
        <a:cs typeface="+mn-cs"/>
      </a:defRPr>
    </a:lvl4pPr>
    <a:lvl5pPr marL="2024847" algn="l" defTabSz="1012424" rtl="0" eaLnBrk="1" latinLnBrk="0" hangingPunct="1">
      <a:defRPr sz="1300" kern="1200">
        <a:solidFill>
          <a:schemeClr val="tx1"/>
        </a:solidFill>
        <a:latin typeface="+mn-lt"/>
        <a:ea typeface="+mn-ea"/>
        <a:cs typeface="+mn-cs"/>
      </a:defRPr>
    </a:lvl5pPr>
    <a:lvl6pPr marL="2531059" algn="l" defTabSz="1012424" rtl="0" eaLnBrk="1" latinLnBrk="0" hangingPunct="1">
      <a:defRPr sz="1300" kern="1200">
        <a:solidFill>
          <a:schemeClr val="tx1"/>
        </a:solidFill>
        <a:latin typeface="+mn-lt"/>
        <a:ea typeface="+mn-ea"/>
        <a:cs typeface="+mn-cs"/>
      </a:defRPr>
    </a:lvl6pPr>
    <a:lvl7pPr marL="3037271" algn="l" defTabSz="1012424" rtl="0" eaLnBrk="1" latinLnBrk="0" hangingPunct="1">
      <a:defRPr sz="1300" kern="1200">
        <a:solidFill>
          <a:schemeClr val="tx1"/>
        </a:solidFill>
        <a:latin typeface="+mn-lt"/>
        <a:ea typeface="+mn-ea"/>
        <a:cs typeface="+mn-cs"/>
      </a:defRPr>
    </a:lvl7pPr>
    <a:lvl8pPr marL="3543483" algn="l" defTabSz="1012424" rtl="0" eaLnBrk="1" latinLnBrk="0" hangingPunct="1">
      <a:defRPr sz="1300" kern="1200">
        <a:solidFill>
          <a:schemeClr val="tx1"/>
        </a:solidFill>
        <a:latin typeface="+mn-lt"/>
        <a:ea typeface="+mn-ea"/>
        <a:cs typeface="+mn-cs"/>
      </a:defRPr>
    </a:lvl8pPr>
    <a:lvl9pPr marL="4049695" algn="l" defTabSz="10124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685800"/>
            <a:ext cx="4873625" cy="3429000"/>
          </a:xfrm>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sz="1400" dirty="0" smtClean="0">
                <a:solidFill>
                  <a:schemeClr val="tx1"/>
                </a:solidFill>
                <a:latin typeface="NikoshBAN" pitchFamily="2" charset="0"/>
                <a:cs typeface="NikoshBAN" pitchFamily="2" charset="0"/>
              </a:rPr>
              <a:t>এই স্লাইডটি সম্মানিত শিক্ষকের জন্য তাই </a:t>
            </a:r>
            <a:r>
              <a:rPr lang="en-US" sz="1400" dirty="0" smtClean="0">
                <a:solidFill>
                  <a:schemeClr val="tx1"/>
                </a:solidFill>
                <a:latin typeface="NikoshBAN" pitchFamily="2" charset="0"/>
                <a:cs typeface="NikoshBAN" pitchFamily="2" charset="0"/>
              </a:rPr>
              <a:t>Slide </a:t>
            </a:r>
            <a:r>
              <a:rPr lang="bn-BD" sz="1400" dirty="0" smtClean="0">
                <a:solidFill>
                  <a:schemeClr val="tx1"/>
                </a:solidFill>
                <a:latin typeface="NikoshBAN" pitchFamily="2" charset="0"/>
                <a:cs typeface="NikoshBAN" pitchFamily="2" charset="0"/>
              </a:rPr>
              <a:t>টি</a:t>
            </a:r>
            <a:r>
              <a:rPr lang="en-US" sz="1400" dirty="0" smtClean="0">
                <a:solidFill>
                  <a:schemeClr val="tx1"/>
                </a:solidFill>
                <a:latin typeface="NikoshBAN" pitchFamily="2" charset="0"/>
                <a:cs typeface="NikoshBAN" pitchFamily="2" charset="0"/>
              </a:rPr>
              <a:t> Hide </a:t>
            </a:r>
            <a:r>
              <a:rPr lang="bn-BD" sz="1400" dirty="0" smtClean="0">
                <a:solidFill>
                  <a:schemeClr val="tx1"/>
                </a:solidFill>
                <a:latin typeface="NikoshBAN" pitchFamily="2" charset="0"/>
                <a:cs typeface="NikoshBAN" pitchFamily="2" charset="0"/>
              </a:rPr>
              <a:t>করে রাখা হয়েছে। </a:t>
            </a:r>
            <a:endParaRPr lang="en-US" sz="1400" dirty="0" smtClean="0">
              <a:solidFill>
                <a:schemeClr val="tx1"/>
              </a:solidFill>
              <a:latin typeface="NikoshBAN" pitchFamily="2" charset="0"/>
              <a:cs typeface="NikoshBAN" pitchFamily="2" charset="0"/>
            </a:endParaRPr>
          </a:p>
          <a:p>
            <a:endParaRPr lang="en-AU" dirty="0"/>
          </a:p>
        </p:txBody>
      </p:sp>
      <p:sp>
        <p:nvSpPr>
          <p:cNvPr id="4" name="Slide Number Placeholder 3"/>
          <p:cNvSpPr>
            <a:spLocks noGrp="1"/>
          </p:cNvSpPr>
          <p:nvPr>
            <p:ph type="sldNum" sz="quarter" idx="10"/>
          </p:nvPr>
        </p:nvSpPr>
        <p:spPr/>
        <p:txBody>
          <a:bodyPr/>
          <a:lstStyle/>
          <a:p>
            <a:fld id="{850A490F-E849-409A-9ABF-025B3F4559D1}" type="slidenum">
              <a:rPr lang="en-US" smtClean="0"/>
              <a:pPr/>
              <a:t>1</a:t>
            </a:fld>
            <a:endParaRPr lang="en-US"/>
          </a:p>
        </p:txBody>
      </p:sp>
    </p:spTree>
    <p:extLst>
      <p:ext uri="{BB962C8B-B14F-4D97-AF65-F5344CB8AC3E}">
        <p14:creationId xmlns:p14="http://schemas.microsoft.com/office/powerpoint/2010/main" val="218065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জুমার সালাত কাদের উপর ফরয? এরূপ প্রশ্ন</a:t>
            </a:r>
            <a:r>
              <a:rPr lang="bn-BD" baseline="0" dirty="0" smtClean="0"/>
              <a:t> করা যেতে পারে।</a:t>
            </a:r>
            <a:endParaRPr lang="en-US" dirty="0"/>
          </a:p>
        </p:txBody>
      </p:sp>
      <p:sp>
        <p:nvSpPr>
          <p:cNvPr id="4" name="Slide Number Placeholder 3"/>
          <p:cNvSpPr>
            <a:spLocks noGrp="1"/>
          </p:cNvSpPr>
          <p:nvPr>
            <p:ph type="sldNum" sz="quarter" idx="10"/>
          </p:nvPr>
        </p:nvSpPr>
        <p:spPr/>
        <p:txBody>
          <a:bodyPr/>
          <a:lstStyle/>
          <a:p>
            <a:fld id="{C37D0BDC-3451-49E4-BA31-DC7730C66A67}" type="slidenum">
              <a:rPr lang="en-US" smtClean="0"/>
              <a:t>10</a:t>
            </a:fld>
            <a:endParaRPr lang="en-US"/>
          </a:p>
        </p:txBody>
      </p:sp>
    </p:spTree>
    <p:extLst>
      <p:ext uri="{BB962C8B-B14F-4D97-AF65-F5344CB8AC3E}">
        <p14:creationId xmlns:p14="http://schemas.microsoft.com/office/powerpoint/2010/main" val="1207979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জুমার সালাত সম্পর্কে</a:t>
            </a:r>
            <a:r>
              <a:rPr lang="bn-BD" baseline="0" dirty="0" smtClean="0"/>
              <a:t> আল্লাহ তায়ালা কুরআনের কোন সূরায়? কী বলেছেন? ইত্যাদি প্রশ্ন করা যেতে পারে।</a:t>
            </a:r>
            <a:endParaRPr lang="en-US" dirty="0"/>
          </a:p>
        </p:txBody>
      </p:sp>
      <p:sp>
        <p:nvSpPr>
          <p:cNvPr id="4" name="Slide Number Placeholder 3"/>
          <p:cNvSpPr>
            <a:spLocks noGrp="1"/>
          </p:cNvSpPr>
          <p:nvPr>
            <p:ph type="sldNum" sz="quarter" idx="10"/>
          </p:nvPr>
        </p:nvSpPr>
        <p:spPr/>
        <p:txBody>
          <a:bodyPr/>
          <a:lstStyle/>
          <a:p>
            <a:fld id="{C37D0BDC-3451-49E4-BA31-DC7730C66A67}" type="slidenum">
              <a:rPr lang="en-US" smtClean="0"/>
              <a:t>11</a:t>
            </a:fld>
            <a:endParaRPr lang="en-US"/>
          </a:p>
        </p:txBody>
      </p:sp>
    </p:spTree>
    <p:extLst>
      <p:ext uri="{BB962C8B-B14F-4D97-AF65-F5344CB8AC3E}">
        <p14:creationId xmlns:p14="http://schemas.microsoft.com/office/powerpoint/2010/main" val="1856926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জুমার দিনের বিশেষ</a:t>
            </a:r>
            <a:r>
              <a:rPr lang="bn-BD" baseline="0" dirty="0" smtClean="0"/>
              <a:t> কিছু বৈশিষ্ট্য শিক্ষার্থীদের জানানো যেতে পারে।</a:t>
            </a:r>
            <a:endParaRPr lang="en-US" dirty="0"/>
          </a:p>
        </p:txBody>
      </p:sp>
      <p:sp>
        <p:nvSpPr>
          <p:cNvPr id="4" name="Slide Number Placeholder 3"/>
          <p:cNvSpPr>
            <a:spLocks noGrp="1"/>
          </p:cNvSpPr>
          <p:nvPr>
            <p:ph type="sldNum" sz="quarter" idx="10"/>
          </p:nvPr>
        </p:nvSpPr>
        <p:spPr/>
        <p:txBody>
          <a:bodyPr/>
          <a:lstStyle/>
          <a:p>
            <a:fld id="{C37D0BDC-3451-49E4-BA31-DC7730C66A67}" type="slidenum">
              <a:rPr lang="en-US" smtClean="0"/>
              <a:t>12</a:t>
            </a:fld>
            <a:endParaRPr lang="en-US"/>
          </a:p>
        </p:txBody>
      </p:sp>
    </p:spTree>
    <p:extLst>
      <p:ext uri="{BB962C8B-B14F-4D97-AF65-F5344CB8AC3E}">
        <p14:creationId xmlns:p14="http://schemas.microsoft.com/office/powerpoint/2010/main" val="2714854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জুমার</a:t>
            </a:r>
            <a:r>
              <a:rPr lang="bn-BD" baseline="0" dirty="0" smtClean="0"/>
              <a:t> সালাতের ব্যাপারে রাসূল (সাঃ) কী বলেছেন? জুমার সালাত আদায়কারীর জন্য রাসূল (সাঃ) কী সুসংবাদ দিয়েছেন? আর যারা এ সালাত আদায় করে না তাদের জন্য কী দুঃসংবাল দিয়েছেন? জুমার সালাত আদায় করতে গিয়ে আমাদের কী করণীয়? ইত্যাদি প্রশ্ন করা যেতে পারে।</a:t>
            </a:r>
            <a:endParaRPr lang="en-US" dirty="0"/>
          </a:p>
        </p:txBody>
      </p:sp>
      <p:sp>
        <p:nvSpPr>
          <p:cNvPr id="4" name="Slide Number Placeholder 3"/>
          <p:cNvSpPr>
            <a:spLocks noGrp="1"/>
          </p:cNvSpPr>
          <p:nvPr>
            <p:ph type="sldNum" sz="quarter" idx="10"/>
          </p:nvPr>
        </p:nvSpPr>
        <p:spPr/>
        <p:txBody>
          <a:bodyPr/>
          <a:lstStyle/>
          <a:p>
            <a:fld id="{C37D0BDC-3451-49E4-BA31-DC7730C66A67}" type="slidenum">
              <a:rPr lang="en-US" smtClean="0"/>
              <a:t>13</a:t>
            </a:fld>
            <a:endParaRPr lang="en-US"/>
          </a:p>
        </p:txBody>
      </p:sp>
    </p:spTree>
    <p:extLst>
      <p:ext uri="{BB962C8B-B14F-4D97-AF65-F5344CB8AC3E}">
        <p14:creationId xmlns:p14="http://schemas.microsoft.com/office/powerpoint/2010/main" val="288661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bn-BD" dirty="0" smtClean="0"/>
              <a:t>উত্তর হতে পারে- এটি </a:t>
            </a:r>
            <a:r>
              <a:rPr lang="bn-BD" sz="1400" dirty="0" smtClean="0">
                <a:solidFill>
                  <a:schemeClr val="accent6">
                    <a:lumMod val="50000"/>
                  </a:schemeClr>
                </a:solidFill>
                <a:latin typeface="NikoshBAN" pitchFamily="2" charset="0"/>
                <a:cs typeface="NikoshBAN" pitchFamily="2" charset="0"/>
              </a:rPr>
              <a:t>সপ্তাহের উত্তম দিন,</a:t>
            </a:r>
            <a:r>
              <a:rPr lang="bn-BD" sz="1400" baseline="0" dirty="0" smtClean="0">
                <a:solidFill>
                  <a:schemeClr val="accent6">
                    <a:lumMod val="50000"/>
                  </a:schemeClr>
                </a:solidFill>
                <a:latin typeface="NikoshBAN" pitchFamily="2" charset="0"/>
                <a:cs typeface="NikoshBAN" pitchFamily="2" charset="0"/>
              </a:rPr>
              <a:t> এ দিনে </a:t>
            </a:r>
            <a:r>
              <a:rPr lang="bn-BD" sz="1400" dirty="0" smtClean="0">
                <a:solidFill>
                  <a:schemeClr val="accent6">
                    <a:lumMod val="50000"/>
                  </a:schemeClr>
                </a:solidFill>
                <a:latin typeface="NikoshBAN" pitchFamily="2" charset="0"/>
                <a:cs typeface="NikoshBAN" pitchFamily="2" charset="0"/>
              </a:rPr>
              <a:t>হযরত আদম (আঃ) কে সৃষ্টি করা হয়,</a:t>
            </a:r>
            <a:r>
              <a:rPr lang="bn-BD" sz="1400" baseline="0" dirty="0" smtClean="0">
                <a:solidFill>
                  <a:schemeClr val="accent6">
                    <a:lumMod val="50000"/>
                  </a:schemeClr>
                </a:solidFill>
                <a:latin typeface="NikoshBAN" pitchFamily="2" charset="0"/>
                <a:cs typeface="NikoshBAN" pitchFamily="2" charset="0"/>
              </a:rPr>
              <a:t> এ দিনে </a:t>
            </a:r>
            <a:r>
              <a:rPr lang="bn-BD" sz="1200" dirty="0" smtClean="0">
                <a:solidFill>
                  <a:schemeClr val="accent6">
                    <a:lumMod val="50000"/>
                  </a:schemeClr>
                </a:solidFill>
                <a:latin typeface="NikoshBAN" pitchFamily="2" charset="0"/>
                <a:cs typeface="NikoshBAN" pitchFamily="2" charset="0"/>
              </a:rPr>
              <a:t>তাঁর তাওবা কবুল হয়</a:t>
            </a:r>
            <a:r>
              <a:rPr lang="bn-BD" sz="1200" baseline="0" dirty="0" smtClean="0">
                <a:solidFill>
                  <a:schemeClr val="accent6">
                    <a:lumMod val="50000"/>
                  </a:schemeClr>
                </a:solidFill>
                <a:latin typeface="NikoshBAN" pitchFamily="2" charset="0"/>
                <a:cs typeface="NikoshBAN" pitchFamily="2" charset="0"/>
              </a:rPr>
              <a:t> এবং এ দিনেই </a:t>
            </a:r>
            <a:r>
              <a:rPr lang="bn-BD" sz="1400" dirty="0" smtClean="0">
                <a:solidFill>
                  <a:schemeClr val="accent6">
                    <a:lumMod val="50000"/>
                  </a:schemeClr>
                </a:solidFill>
                <a:latin typeface="NikoshBAN" pitchFamily="2" charset="0"/>
                <a:cs typeface="NikoshBAN" pitchFamily="2" charset="0"/>
              </a:rPr>
              <a:t>কিয়ামত সংঘটিত হবে</a:t>
            </a:r>
            <a:r>
              <a:rPr lang="bn-BD" sz="1400" baseline="0" dirty="0" smtClean="0">
                <a:solidFill>
                  <a:schemeClr val="accent6">
                    <a:lumMod val="50000"/>
                  </a:schemeClr>
                </a:solidFill>
                <a:latin typeface="NikoshBAN" pitchFamily="2" charset="0"/>
                <a:cs typeface="NikoshBAN" pitchFamily="2" charset="0"/>
              </a:rPr>
              <a:t> ইত্যাদি।</a:t>
            </a:r>
            <a:endParaRPr lang="en-US" sz="1400" dirty="0" smtClean="0">
              <a:solidFill>
                <a:schemeClr val="accent6">
                  <a:lumMod val="50000"/>
                </a:schemeClr>
              </a:solidFill>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37D0BDC-3451-49E4-BA31-DC7730C66A67}" type="slidenum">
              <a:rPr lang="en-US" smtClean="0"/>
              <a:t>14</a:t>
            </a:fld>
            <a:endParaRPr lang="en-US"/>
          </a:p>
        </p:txBody>
      </p:sp>
    </p:spTree>
    <p:extLst>
      <p:ext uri="{BB962C8B-B14F-4D97-AF65-F5344CB8AC3E}">
        <p14:creationId xmlns:p14="http://schemas.microsoft.com/office/powerpoint/2010/main" val="2715686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জুমার দিন</a:t>
            </a:r>
            <a:r>
              <a:rPr lang="bn-BD" baseline="0" dirty="0" smtClean="0"/>
              <a:t> আমাদের কয় রাকাত সালাত আদায় করতে হয় এবং কী কী? এরূপ প্রশ্ন করা যেতে পারে।</a:t>
            </a:r>
            <a:endParaRPr lang="en-US" dirty="0"/>
          </a:p>
        </p:txBody>
      </p:sp>
      <p:sp>
        <p:nvSpPr>
          <p:cNvPr id="4" name="Slide Number Placeholder 3"/>
          <p:cNvSpPr>
            <a:spLocks noGrp="1"/>
          </p:cNvSpPr>
          <p:nvPr>
            <p:ph type="sldNum" sz="quarter" idx="10"/>
          </p:nvPr>
        </p:nvSpPr>
        <p:spPr/>
        <p:txBody>
          <a:bodyPr/>
          <a:lstStyle/>
          <a:p>
            <a:fld id="{C37D0BDC-3451-49E4-BA31-DC7730C66A67}" type="slidenum">
              <a:rPr lang="en-US" smtClean="0"/>
              <a:t>15</a:t>
            </a:fld>
            <a:endParaRPr lang="en-US"/>
          </a:p>
        </p:txBody>
      </p:sp>
    </p:spTree>
    <p:extLst>
      <p:ext uri="{BB962C8B-B14F-4D97-AF65-F5344CB8AC3E}">
        <p14:creationId xmlns:p14="http://schemas.microsoft.com/office/powerpoint/2010/main" val="318676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dirty="0" smtClean="0"/>
              <a:t>জুমার সালাতের জন্য কয়টি</a:t>
            </a:r>
            <a:r>
              <a:rPr lang="bn-BD" baseline="0" dirty="0" smtClean="0"/>
              <a:t> আযান দেওয়া হয়? প্রথম আযান কোথায় দেওয়া হয়? ইত্যাদি প্রশ্ন করা যেতে পারে।</a:t>
            </a:r>
            <a:r>
              <a:rPr lang="en-US" baseline="0" dirty="0" smtClean="0"/>
              <a:t> </a:t>
            </a:r>
            <a:r>
              <a:rPr lang="bn-BD" dirty="0" smtClean="0"/>
              <a:t>জুমার</a:t>
            </a:r>
            <a:r>
              <a:rPr lang="bn-BD" baseline="0" dirty="0" smtClean="0"/>
              <a:t> সালাতের জন্য দ্বিতীয় আযান কোথায় দেওয়া হয়? এরূপ প্রশ্ন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C37D0BDC-3451-49E4-BA31-DC7730C66A67}" type="slidenum">
              <a:rPr lang="en-US" smtClean="0"/>
              <a:t>16</a:t>
            </a:fld>
            <a:endParaRPr lang="en-US"/>
          </a:p>
        </p:txBody>
      </p:sp>
    </p:spTree>
    <p:extLst>
      <p:ext uri="{BB962C8B-B14F-4D97-AF65-F5344CB8AC3E}">
        <p14:creationId xmlns:p14="http://schemas.microsoft.com/office/powerpoint/2010/main" val="202897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জুমার দিন ইমাম</a:t>
            </a:r>
            <a:r>
              <a:rPr lang="bn-BD" baseline="0" dirty="0" smtClean="0"/>
              <a:t> ও মুসল্লিদের করণীয় কী? এরূপ প্রশ্ন করা যেতে পারে।</a:t>
            </a:r>
            <a:endParaRPr lang="en-US" dirty="0"/>
          </a:p>
        </p:txBody>
      </p:sp>
      <p:sp>
        <p:nvSpPr>
          <p:cNvPr id="4" name="Slide Number Placeholder 3"/>
          <p:cNvSpPr>
            <a:spLocks noGrp="1"/>
          </p:cNvSpPr>
          <p:nvPr>
            <p:ph type="sldNum" sz="quarter" idx="10"/>
          </p:nvPr>
        </p:nvSpPr>
        <p:spPr/>
        <p:txBody>
          <a:bodyPr/>
          <a:lstStyle/>
          <a:p>
            <a:fld id="{C37D0BDC-3451-49E4-BA31-DC7730C66A67}" type="slidenum">
              <a:rPr lang="en-US" smtClean="0"/>
              <a:t>17</a:t>
            </a:fld>
            <a:endParaRPr lang="en-US"/>
          </a:p>
        </p:txBody>
      </p:sp>
    </p:spTree>
    <p:extLst>
      <p:ext uri="{BB962C8B-B14F-4D97-AF65-F5344CB8AC3E}">
        <p14:creationId xmlns:p14="http://schemas.microsoft.com/office/powerpoint/2010/main" val="364170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dirty="0" smtClean="0"/>
              <a:t>জুমার ফর কীভাবে আদায় করা হয়? এরূপ প্রশ্ন</a:t>
            </a:r>
            <a:r>
              <a:rPr lang="bn-BD" baseline="0" dirty="0" smtClean="0"/>
              <a:t> করা যেতে পারে?</a:t>
            </a:r>
            <a:r>
              <a:rPr lang="en-US" baseline="0" dirty="0" smtClean="0"/>
              <a:t> </a:t>
            </a:r>
            <a:r>
              <a:rPr lang="bn-BD" dirty="0" smtClean="0"/>
              <a:t>কেউ যদি জুমার সালাতে</a:t>
            </a:r>
            <a:r>
              <a:rPr lang="bn-BD" baseline="0" dirty="0" smtClean="0"/>
              <a:t> অংশগ্রহণ করতে না পারে, তাহলে তিনি কীভাবে সালাত আদায় করবেন? এরূপ প্রশ্ন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C37D0BDC-3451-49E4-BA31-DC7730C66A67}" type="slidenum">
              <a:rPr lang="en-US" smtClean="0"/>
              <a:t>18</a:t>
            </a:fld>
            <a:endParaRPr lang="en-US"/>
          </a:p>
        </p:txBody>
      </p:sp>
    </p:spTree>
    <p:extLst>
      <p:ext uri="{BB962C8B-B14F-4D97-AF65-F5344CB8AC3E}">
        <p14:creationId xmlns:p14="http://schemas.microsoft.com/office/powerpoint/2010/main" val="1276823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sz="1400" dirty="0" smtClean="0">
                <a:solidFill>
                  <a:schemeClr val="tx1"/>
                </a:solidFill>
                <a:latin typeface="Vrinda" pitchFamily="34" charset="0"/>
                <a:cs typeface="Vrinda" pitchFamily="34" charset="0"/>
              </a:rPr>
              <a:t>জুমার সালাতের সামাজিক শিক্ষা বুঝিয়ে</a:t>
            </a:r>
            <a:r>
              <a:rPr lang="bn-BD" sz="1400" baseline="0" dirty="0" smtClean="0">
                <a:solidFill>
                  <a:schemeClr val="tx1"/>
                </a:solidFill>
                <a:latin typeface="Vrinda" pitchFamily="34" charset="0"/>
                <a:cs typeface="Vrinda" pitchFamily="34" charset="0"/>
              </a:rPr>
              <a:t> বলতে পারেন।</a:t>
            </a:r>
            <a:r>
              <a:rPr lang="en-US" sz="1400" baseline="0" dirty="0" smtClean="0">
                <a:solidFill>
                  <a:schemeClr val="tx1"/>
                </a:solidFill>
                <a:latin typeface="Vrinda" pitchFamily="34" charset="0"/>
                <a:cs typeface="Vrinda" pitchFamily="34" charset="0"/>
              </a:rPr>
              <a:t> </a:t>
            </a:r>
            <a:r>
              <a:rPr lang="bn-BD" sz="1400" dirty="0" smtClean="0"/>
              <a:t>জুমার</a:t>
            </a:r>
            <a:r>
              <a:rPr lang="bn-BD" sz="1400" baseline="0" dirty="0" smtClean="0"/>
              <a:t> সালাত আদায়ের লক্ষে মসজিদে গেলে এলাকাবাসীর মধ্যে কী কী সুবিধা হয়? এরূপ প্রশ্ন করা যেতে পারে।</a:t>
            </a:r>
            <a:r>
              <a:rPr lang="en-US" sz="1400" baseline="0" dirty="0" smtClean="0"/>
              <a:t> </a:t>
            </a:r>
            <a:r>
              <a:rPr lang="bn-BD" sz="1400" dirty="0" smtClean="0"/>
              <a:t>জুমার</a:t>
            </a:r>
            <a:r>
              <a:rPr lang="bn-BD" sz="1400" baseline="0" dirty="0" smtClean="0"/>
              <a:t> সালাত আদায়ের মাধ্যমে কী কী উদ্দেশ্য সাধিত হয়? কীসে নেতার আনুগত্য প্রকাশ পায়? ইত্যাদি প্রশ্ন করা যেতে পারে।</a:t>
            </a:r>
            <a:endParaRPr lang="en-US" sz="1400" dirty="0" smtClean="0"/>
          </a:p>
          <a:p>
            <a:pPr marL="0" marR="0" indent="0" algn="l" defTabSz="1012424"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1012424"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Vrinda" pitchFamily="34" charset="0"/>
              <a:cs typeface="Vrinda" pitchFamily="34" charset="0"/>
            </a:endParaRPr>
          </a:p>
        </p:txBody>
      </p:sp>
      <p:sp>
        <p:nvSpPr>
          <p:cNvPr id="4" name="Slide Number Placeholder 3"/>
          <p:cNvSpPr>
            <a:spLocks noGrp="1"/>
          </p:cNvSpPr>
          <p:nvPr>
            <p:ph type="sldNum" sz="quarter" idx="10"/>
          </p:nvPr>
        </p:nvSpPr>
        <p:spPr/>
        <p:txBody>
          <a:bodyPr/>
          <a:lstStyle/>
          <a:p>
            <a:fld id="{C37D0BDC-3451-49E4-BA31-DC7730C66A67}" type="slidenum">
              <a:rPr lang="en-US" smtClean="0"/>
              <a:t>19</a:t>
            </a:fld>
            <a:endParaRPr lang="en-US"/>
          </a:p>
        </p:txBody>
      </p:sp>
    </p:spTree>
    <p:extLst>
      <p:ext uri="{BB962C8B-B14F-4D97-AF65-F5344CB8AC3E}">
        <p14:creationId xmlns:p14="http://schemas.microsoft.com/office/powerpoint/2010/main" val="35864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dirty="0" smtClean="0">
                <a:latin typeface="Vrinda" pitchFamily="34" charset="0"/>
                <a:cs typeface="Vrinda" pitchFamily="34" charset="0"/>
              </a:rPr>
              <a:t>পাঠ</a:t>
            </a:r>
            <a:r>
              <a:rPr lang="bn-BD" baseline="0" dirty="0" smtClean="0">
                <a:latin typeface="Vrinda" pitchFamily="34" charset="0"/>
                <a:cs typeface="Vrinda" pitchFamily="34" charset="0"/>
              </a:rPr>
              <a:t> সংশ্লিষ্ট ছবি দ্বারা শিক্ষার্থীদের স্বাগতম জানানো যেতে পারে। পাঠ যেহেতু জুমার সালাত, তাই এ ছবিটি দেওয়া হয়েছে।</a:t>
            </a:r>
            <a:endParaRPr lang="en-US" dirty="0" smtClean="0">
              <a:latin typeface="Vrinda" pitchFamily="34" charset="0"/>
              <a:cs typeface="Vrinda" pitchFamily="34" charset="0"/>
            </a:endParaRPr>
          </a:p>
        </p:txBody>
      </p:sp>
      <p:sp>
        <p:nvSpPr>
          <p:cNvPr id="4" name="Slide Number Placeholder 3"/>
          <p:cNvSpPr>
            <a:spLocks noGrp="1"/>
          </p:cNvSpPr>
          <p:nvPr>
            <p:ph type="sldNum" sz="quarter" idx="10"/>
          </p:nvPr>
        </p:nvSpPr>
        <p:spPr/>
        <p:txBody>
          <a:bodyPr/>
          <a:lstStyle/>
          <a:p>
            <a:fld id="{C37D0BDC-3451-49E4-BA31-DC7730C66A67}" type="slidenum">
              <a:rPr lang="en-US" smtClean="0"/>
              <a:t>2</a:t>
            </a:fld>
            <a:endParaRPr lang="en-US"/>
          </a:p>
        </p:txBody>
      </p:sp>
    </p:spTree>
    <p:extLst>
      <p:ext uri="{BB962C8B-B14F-4D97-AF65-F5344CB8AC3E}">
        <p14:creationId xmlns:p14="http://schemas.microsoft.com/office/powerpoint/2010/main" val="3927541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জুমার সালাত আদায়ের জন্য মুসল্লিদের মধ্যে</a:t>
            </a:r>
            <a:r>
              <a:rPr lang="bn-BD" baseline="0" dirty="0" smtClean="0"/>
              <a:t> </a:t>
            </a:r>
            <a:r>
              <a:rPr lang="bn-BD" dirty="0" smtClean="0"/>
              <a:t>কী কী মনোভাব</a:t>
            </a:r>
            <a:r>
              <a:rPr lang="bn-BD" baseline="0" dirty="0" smtClean="0"/>
              <a:t> প্রকাশ পায়? এরূপ প্রশ্ন করা যেতে পারে।</a:t>
            </a:r>
            <a:endParaRPr lang="en-US" dirty="0"/>
          </a:p>
        </p:txBody>
      </p:sp>
      <p:sp>
        <p:nvSpPr>
          <p:cNvPr id="4" name="Slide Number Placeholder 3"/>
          <p:cNvSpPr>
            <a:spLocks noGrp="1"/>
          </p:cNvSpPr>
          <p:nvPr>
            <p:ph type="sldNum" sz="quarter" idx="10"/>
          </p:nvPr>
        </p:nvSpPr>
        <p:spPr/>
        <p:txBody>
          <a:bodyPr/>
          <a:lstStyle/>
          <a:p>
            <a:fld id="{C37D0BDC-3451-49E4-BA31-DC7730C66A67}" type="slidenum">
              <a:rPr lang="en-US" smtClean="0"/>
              <a:t>20</a:t>
            </a:fld>
            <a:endParaRPr lang="en-US"/>
          </a:p>
        </p:txBody>
      </p:sp>
    </p:spTree>
    <p:extLst>
      <p:ext uri="{BB962C8B-B14F-4D97-AF65-F5344CB8AC3E}">
        <p14:creationId xmlns:p14="http://schemas.microsoft.com/office/powerpoint/2010/main" val="200336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dirty="0" smtClean="0">
                <a:latin typeface="Vrinda" pitchFamily="34" charset="0"/>
                <a:cs typeface="Vrinda" pitchFamily="34" charset="0"/>
              </a:rPr>
              <a:t>উত্তর হতে পারে- </a:t>
            </a:r>
            <a:r>
              <a:rPr lang="bn-BD" sz="1400" dirty="0" smtClean="0">
                <a:solidFill>
                  <a:schemeClr val="tx1"/>
                </a:solidFill>
                <a:latin typeface="Vrinda" pitchFamily="34" charset="0"/>
                <a:cs typeface="Vrinda" pitchFamily="34" charset="0"/>
              </a:rPr>
              <a:t>পরস্পরের দেখা-সাক্ষাত হয়,</a:t>
            </a:r>
            <a:r>
              <a:rPr lang="bn-BD" sz="1400" baseline="0" dirty="0" smtClean="0">
                <a:solidFill>
                  <a:schemeClr val="tx1"/>
                </a:solidFill>
                <a:latin typeface="Vrinda" pitchFamily="34" charset="0"/>
                <a:cs typeface="Vrinda" pitchFamily="34" charset="0"/>
              </a:rPr>
              <a:t> </a:t>
            </a:r>
            <a:r>
              <a:rPr lang="bn-BD" sz="1400" dirty="0" smtClean="0">
                <a:solidFill>
                  <a:schemeClr val="tx1"/>
                </a:solidFill>
                <a:latin typeface="Vrinda" pitchFamily="34" charset="0"/>
                <a:cs typeface="Vrinda" pitchFamily="34" charset="0"/>
              </a:rPr>
              <a:t>কুশলাদি বিনিময়ের সুযোগ হয়,</a:t>
            </a:r>
            <a:r>
              <a:rPr lang="bn-BD" sz="1400" baseline="0" dirty="0" smtClean="0">
                <a:solidFill>
                  <a:schemeClr val="tx1"/>
                </a:solidFill>
                <a:latin typeface="Vrinda" pitchFamily="34" charset="0"/>
                <a:cs typeface="Vrinda" pitchFamily="34" charset="0"/>
              </a:rPr>
              <a:t> </a:t>
            </a:r>
            <a:r>
              <a:rPr lang="bn-BD" sz="1400" dirty="0" smtClean="0">
                <a:solidFill>
                  <a:schemeClr val="tx1"/>
                </a:solidFill>
                <a:latin typeface="Vrinda" pitchFamily="34" charset="0"/>
                <a:cs typeface="Vrinda" pitchFamily="34" charset="0"/>
              </a:rPr>
              <a:t>সুখে-দুঃখে একে অপরকে সাহায্য-সহযোগিতা করার সুযোগ হয়,</a:t>
            </a:r>
            <a:r>
              <a:rPr lang="bn-BD" sz="1400" baseline="0" dirty="0" smtClean="0">
                <a:solidFill>
                  <a:schemeClr val="tx1"/>
                </a:solidFill>
                <a:latin typeface="Vrinda" pitchFamily="34" charset="0"/>
                <a:cs typeface="Vrinda" pitchFamily="34" charset="0"/>
              </a:rPr>
              <a:t> </a:t>
            </a:r>
            <a:r>
              <a:rPr lang="bn-BD" sz="1400" dirty="0" smtClean="0">
                <a:solidFill>
                  <a:schemeClr val="tx1"/>
                </a:solidFill>
                <a:latin typeface="Vrinda" pitchFamily="34" charset="0"/>
                <a:cs typeface="Vrinda" pitchFamily="34" charset="0"/>
              </a:rPr>
              <a:t>সকলের মধ্যে সম্প্রীতি, ভালোবাসা ও ভ্রাতৃত্ববোধ গড়ে উঠে। মুসলিম ঐক্য সুদৃঢ় হয়,</a:t>
            </a:r>
            <a:r>
              <a:rPr lang="bn-BD" sz="1400" baseline="0" dirty="0" smtClean="0">
                <a:solidFill>
                  <a:schemeClr val="tx1"/>
                </a:solidFill>
                <a:latin typeface="Vrinda" pitchFamily="34" charset="0"/>
                <a:cs typeface="Vrinda" pitchFamily="34" charset="0"/>
              </a:rPr>
              <a:t> </a:t>
            </a:r>
            <a:r>
              <a:rPr lang="bn-BD" sz="1400" dirty="0" smtClean="0">
                <a:solidFill>
                  <a:schemeClr val="tx1"/>
                </a:solidFill>
                <a:latin typeface="Vrinda" pitchFamily="34" charset="0"/>
                <a:cs typeface="Vrinda" pitchFamily="34" charset="0"/>
              </a:rPr>
              <a:t> নেতার আনুগত্য প্রকাশ হয়</a:t>
            </a:r>
            <a:r>
              <a:rPr lang="bn-BD" sz="1400" baseline="0" dirty="0" smtClean="0">
                <a:solidFill>
                  <a:schemeClr val="tx1"/>
                </a:solidFill>
                <a:latin typeface="Vrinda" pitchFamily="34" charset="0"/>
                <a:cs typeface="Vrinda" pitchFamily="34" charset="0"/>
              </a:rPr>
              <a:t> ইত্যাদি।</a:t>
            </a:r>
            <a:endParaRPr lang="en-US" sz="1400" dirty="0" smtClean="0">
              <a:solidFill>
                <a:schemeClr val="tx1"/>
              </a:solidFill>
              <a:latin typeface="Vrinda" pitchFamily="34" charset="0"/>
              <a:cs typeface="Vrinda" pitchFamily="34" charset="0"/>
            </a:endParaRPr>
          </a:p>
        </p:txBody>
      </p:sp>
      <p:sp>
        <p:nvSpPr>
          <p:cNvPr id="4" name="Slide Number Placeholder 3"/>
          <p:cNvSpPr>
            <a:spLocks noGrp="1"/>
          </p:cNvSpPr>
          <p:nvPr>
            <p:ph type="sldNum" sz="quarter" idx="10"/>
          </p:nvPr>
        </p:nvSpPr>
        <p:spPr/>
        <p:txBody>
          <a:bodyPr/>
          <a:lstStyle/>
          <a:p>
            <a:fld id="{C37D0BDC-3451-49E4-BA31-DC7730C66A67}" type="slidenum">
              <a:rPr lang="en-US" smtClean="0"/>
              <a:t>21</a:t>
            </a:fld>
            <a:endParaRPr lang="en-US"/>
          </a:p>
        </p:txBody>
      </p:sp>
    </p:spTree>
    <p:extLst>
      <p:ext uri="{BB962C8B-B14F-4D97-AF65-F5344CB8AC3E}">
        <p14:creationId xmlns:p14="http://schemas.microsoft.com/office/powerpoint/2010/main" val="3012437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 typeface="Wingdings" pitchFamily="2" charset="2"/>
              <a:buNone/>
              <a:tabLst/>
              <a:defRPr/>
            </a:pPr>
            <a:r>
              <a:rPr lang="bn-BD" dirty="0" smtClean="0">
                <a:latin typeface="Vrinda" pitchFamily="34" charset="0"/>
                <a:cs typeface="Vrinda" pitchFamily="34" charset="0"/>
              </a:rPr>
              <a:t>১. শুক্রবারে।</a:t>
            </a:r>
            <a:r>
              <a:rPr lang="bn-BD" baseline="0" dirty="0" smtClean="0">
                <a:latin typeface="Vrinda" pitchFamily="34" charset="0"/>
                <a:cs typeface="Vrinda" pitchFamily="34" charset="0"/>
              </a:rPr>
              <a:t> ২. </a:t>
            </a:r>
            <a:r>
              <a:rPr lang="bn-BD" sz="1400" dirty="0" smtClean="0">
                <a:solidFill>
                  <a:schemeClr val="tx1"/>
                </a:solidFill>
                <a:latin typeface="Vrinda" pitchFamily="34" charset="0"/>
                <a:cs typeface="Vrinda" pitchFamily="34" charset="0"/>
              </a:rPr>
              <a:t>প্রত্যক প্রাপ্তবয়স্ক, বুদ্ধিমান, স্বাধীন, মুসলিম পুরুষের উপর জুমার সালাত আদায় করা ফরয। ৩. </a:t>
            </a:r>
            <a:r>
              <a:rPr lang="bn-BD" sz="1400" dirty="0" smtClean="0">
                <a:solidFill>
                  <a:schemeClr val="accent6">
                    <a:lumMod val="50000"/>
                  </a:schemeClr>
                </a:solidFill>
                <a:latin typeface="Vrinda" pitchFamily="34" charset="0"/>
                <a:cs typeface="Vrinda" pitchFamily="34" charset="0"/>
              </a:rPr>
              <a:t>মুসল্লিদের খুৎবা শোনা ওয়াজিব,</a:t>
            </a:r>
            <a:r>
              <a:rPr lang="bn-BD" sz="1400" baseline="0" dirty="0" smtClean="0">
                <a:solidFill>
                  <a:schemeClr val="accent6">
                    <a:lumMod val="50000"/>
                  </a:schemeClr>
                </a:solidFill>
                <a:latin typeface="Vrinda" pitchFamily="34" charset="0"/>
                <a:cs typeface="Vrinda" pitchFamily="34" charset="0"/>
              </a:rPr>
              <a:t> </a:t>
            </a:r>
            <a:r>
              <a:rPr lang="bn-BD" sz="1400" dirty="0" smtClean="0">
                <a:solidFill>
                  <a:schemeClr val="accent6">
                    <a:lumMod val="50000"/>
                  </a:schemeClr>
                </a:solidFill>
                <a:latin typeface="Vrinda" pitchFamily="34" charset="0"/>
                <a:cs typeface="Vrinda" pitchFamily="34" charset="0"/>
              </a:rPr>
              <a:t>এ সময় কথা বলা, অনর্থক কিছু করা নিষেধ।</a:t>
            </a:r>
            <a:r>
              <a:rPr lang="bn-BD" sz="1400" baseline="0" dirty="0" smtClean="0">
                <a:solidFill>
                  <a:schemeClr val="accent6">
                    <a:lumMod val="50000"/>
                  </a:schemeClr>
                </a:solidFill>
                <a:latin typeface="Vrinda" pitchFamily="34" charset="0"/>
                <a:cs typeface="Vrinda" pitchFamily="34" charset="0"/>
              </a:rPr>
              <a:t> ৪. </a:t>
            </a:r>
            <a:r>
              <a:rPr lang="bn-BD" sz="1400" dirty="0" smtClean="0">
                <a:solidFill>
                  <a:schemeClr val="tx1"/>
                </a:solidFill>
                <a:latin typeface="Vrinda" pitchFamily="34" charset="0"/>
                <a:cs typeface="Vrinda" pitchFamily="34" charset="0"/>
              </a:rPr>
              <a:t>পরস্পরের দেখা-সাক্ষাত হয়,</a:t>
            </a:r>
            <a:r>
              <a:rPr lang="bn-BD" sz="1400" baseline="0" dirty="0" smtClean="0">
                <a:solidFill>
                  <a:schemeClr val="tx1"/>
                </a:solidFill>
                <a:latin typeface="Vrinda" pitchFamily="34" charset="0"/>
                <a:cs typeface="Vrinda" pitchFamily="34" charset="0"/>
              </a:rPr>
              <a:t> </a:t>
            </a:r>
            <a:r>
              <a:rPr lang="bn-BD" sz="1400" dirty="0" smtClean="0">
                <a:solidFill>
                  <a:schemeClr val="tx1"/>
                </a:solidFill>
                <a:latin typeface="Vrinda" pitchFamily="34" charset="0"/>
                <a:cs typeface="Vrinda" pitchFamily="34" charset="0"/>
              </a:rPr>
              <a:t>কুশলাদি বিনিময়ের সুযোগ হয়।</a:t>
            </a:r>
            <a:endParaRPr lang="en-US" sz="1400" dirty="0" smtClean="0">
              <a:solidFill>
                <a:schemeClr val="tx1"/>
              </a:solidFill>
              <a:latin typeface="Vrinda" pitchFamily="34" charset="0"/>
              <a:cs typeface="Vrinda" pitchFamily="34" charset="0"/>
            </a:endParaRPr>
          </a:p>
        </p:txBody>
      </p:sp>
      <p:sp>
        <p:nvSpPr>
          <p:cNvPr id="4" name="Slide Number Placeholder 3"/>
          <p:cNvSpPr>
            <a:spLocks noGrp="1"/>
          </p:cNvSpPr>
          <p:nvPr>
            <p:ph type="sldNum" sz="quarter" idx="10"/>
          </p:nvPr>
        </p:nvSpPr>
        <p:spPr/>
        <p:txBody>
          <a:bodyPr/>
          <a:lstStyle/>
          <a:p>
            <a:fld id="{C37D0BDC-3451-49E4-BA31-DC7730C66A67}" type="slidenum">
              <a:rPr lang="en-US" smtClean="0"/>
              <a:t>22</a:t>
            </a:fld>
            <a:endParaRPr lang="en-US"/>
          </a:p>
        </p:txBody>
      </p:sp>
    </p:spTree>
    <p:extLst>
      <p:ext uri="{BB962C8B-B14F-4D97-AF65-F5344CB8AC3E}">
        <p14:creationId xmlns:p14="http://schemas.microsoft.com/office/powerpoint/2010/main" val="90368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bn-BD" dirty="0" smtClean="0">
                <a:latin typeface="Vrinda" pitchFamily="34" charset="0"/>
                <a:cs typeface="Vrinda" pitchFamily="34" charset="0"/>
              </a:rPr>
              <a:t>উত্তর হতে পারে- </a:t>
            </a:r>
            <a:r>
              <a:rPr lang="bn-BD" sz="1200" dirty="0" smtClean="0">
                <a:solidFill>
                  <a:schemeClr val="tx1"/>
                </a:solidFill>
                <a:latin typeface="Vrinda" pitchFamily="34" charset="0"/>
                <a:cs typeface="Vrinda" pitchFamily="34" charset="0"/>
              </a:rPr>
              <a:t>পরস্পরের দেখা-সাক্ষাত হয়,</a:t>
            </a:r>
            <a:r>
              <a:rPr lang="bn-BD" sz="1200" baseline="0" dirty="0" smtClean="0">
                <a:solidFill>
                  <a:schemeClr val="tx1"/>
                </a:solidFill>
                <a:latin typeface="Vrinda" pitchFamily="34" charset="0"/>
                <a:cs typeface="Vrinda" pitchFamily="34" charset="0"/>
              </a:rPr>
              <a:t> </a:t>
            </a:r>
            <a:r>
              <a:rPr lang="bn-BD" sz="1200" dirty="0" smtClean="0">
                <a:solidFill>
                  <a:schemeClr val="tx1"/>
                </a:solidFill>
                <a:latin typeface="Vrinda" pitchFamily="34" charset="0"/>
                <a:cs typeface="Vrinda" pitchFamily="34" charset="0"/>
              </a:rPr>
              <a:t>কুশলাদি বিনিময়ের সুযোগ হয়,</a:t>
            </a:r>
            <a:r>
              <a:rPr lang="bn-BD" sz="1200" baseline="0" dirty="0" smtClean="0">
                <a:solidFill>
                  <a:schemeClr val="tx1"/>
                </a:solidFill>
                <a:latin typeface="Vrinda" pitchFamily="34" charset="0"/>
                <a:cs typeface="Vrinda" pitchFamily="34" charset="0"/>
              </a:rPr>
              <a:t> </a:t>
            </a:r>
            <a:r>
              <a:rPr lang="bn-BD" sz="1200" dirty="0" smtClean="0">
                <a:solidFill>
                  <a:schemeClr val="tx1"/>
                </a:solidFill>
                <a:latin typeface="Vrinda" pitchFamily="34" charset="0"/>
                <a:cs typeface="Vrinda" pitchFamily="34" charset="0"/>
              </a:rPr>
              <a:t>সুখে-দুঃখে একে অপরকে সাহায্য-সহযোগিতা করার সুযোগ হয়,</a:t>
            </a:r>
            <a:r>
              <a:rPr lang="bn-BD" sz="1200" baseline="0" dirty="0" smtClean="0">
                <a:solidFill>
                  <a:schemeClr val="tx1"/>
                </a:solidFill>
                <a:latin typeface="Vrinda" pitchFamily="34" charset="0"/>
                <a:cs typeface="Vrinda" pitchFamily="34" charset="0"/>
              </a:rPr>
              <a:t> </a:t>
            </a:r>
            <a:r>
              <a:rPr lang="bn-BD" sz="1200" dirty="0" smtClean="0">
                <a:solidFill>
                  <a:schemeClr val="tx1"/>
                </a:solidFill>
                <a:latin typeface="Vrinda" pitchFamily="34" charset="0"/>
                <a:cs typeface="Vrinda" pitchFamily="34" charset="0"/>
              </a:rPr>
              <a:t>সকলের মধ্যে সম্প্রীতি, ভালোবাসা ও ভ্রাতৃত্ববোধ গড়ে উঠে। মুসলিম ঐক্য সুদৃঢ় হয়।</a:t>
            </a:r>
            <a:r>
              <a:rPr lang="bn-BD" sz="1200" baseline="0" dirty="0" smtClean="0">
                <a:solidFill>
                  <a:schemeClr val="tx1"/>
                </a:solidFill>
                <a:latin typeface="Vrinda" pitchFamily="34" charset="0"/>
                <a:cs typeface="Vrinda" pitchFamily="34" charset="0"/>
              </a:rPr>
              <a:t> </a:t>
            </a:r>
            <a:r>
              <a:rPr lang="bn-BD" sz="1100" dirty="0" smtClean="0">
                <a:solidFill>
                  <a:schemeClr val="tx1"/>
                </a:solidFill>
                <a:latin typeface="Vrinda" pitchFamily="34" charset="0"/>
                <a:cs typeface="Vrinda" pitchFamily="34" charset="0"/>
              </a:rPr>
              <a:t>গোসলের মাধ্যমে পবিত্র ও পরিষ্কার-পরিচ্ছন্ন হয়,</a:t>
            </a:r>
            <a:r>
              <a:rPr lang="bn-BD" sz="1100" baseline="0" dirty="0" smtClean="0">
                <a:solidFill>
                  <a:schemeClr val="tx1"/>
                </a:solidFill>
                <a:latin typeface="Vrinda" pitchFamily="34" charset="0"/>
                <a:cs typeface="Vrinda" pitchFamily="34" charset="0"/>
              </a:rPr>
              <a:t> </a:t>
            </a:r>
            <a:r>
              <a:rPr lang="bn-BD" sz="1200" dirty="0" smtClean="0">
                <a:solidFill>
                  <a:schemeClr val="tx1"/>
                </a:solidFill>
                <a:latin typeface="Vrinda" pitchFamily="34" charset="0"/>
                <a:cs typeface="Vrinda" pitchFamily="34" charset="0"/>
              </a:rPr>
              <a:t>যথাসম্ভব পরিষ্কার কাপড় পরিধান করে,</a:t>
            </a:r>
            <a:r>
              <a:rPr lang="bn-BD" sz="1200" baseline="0" dirty="0" smtClean="0">
                <a:solidFill>
                  <a:schemeClr val="tx1"/>
                </a:solidFill>
                <a:latin typeface="Vrinda" pitchFamily="34" charset="0"/>
                <a:cs typeface="Vrinda" pitchFamily="34" charset="0"/>
              </a:rPr>
              <a:t> </a:t>
            </a:r>
            <a:r>
              <a:rPr lang="bn-BD" sz="1200" dirty="0" smtClean="0">
                <a:solidFill>
                  <a:schemeClr val="tx1"/>
                </a:solidFill>
                <a:latin typeface="Vrinda" pitchFamily="34" charset="0"/>
                <a:cs typeface="Vrinda" pitchFamily="34" charset="0"/>
              </a:rPr>
              <a:t>প্রথম কাতারে বসার মানসিকতা বাড়ে,</a:t>
            </a:r>
            <a:r>
              <a:rPr lang="bn-BD" sz="1200" baseline="0" dirty="0" smtClean="0">
                <a:solidFill>
                  <a:schemeClr val="tx1"/>
                </a:solidFill>
                <a:latin typeface="Vrinda" pitchFamily="34" charset="0"/>
                <a:cs typeface="Vrinda" pitchFamily="34" charset="0"/>
              </a:rPr>
              <a:t> </a:t>
            </a:r>
            <a:r>
              <a:rPr lang="bn-BD" sz="1200" dirty="0" smtClean="0">
                <a:solidFill>
                  <a:schemeClr val="tx1"/>
                </a:solidFill>
                <a:latin typeface="Vrinda" pitchFamily="34" charset="0"/>
                <a:cs typeface="Vrinda" pitchFamily="34" charset="0"/>
              </a:rPr>
              <a:t>মন প্রফুল্ল থাকে</a:t>
            </a:r>
            <a:r>
              <a:rPr lang="bn-BD" sz="1200" baseline="0" dirty="0" smtClean="0">
                <a:solidFill>
                  <a:schemeClr val="tx1"/>
                </a:solidFill>
                <a:latin typeface="Vrinda" pitchFamily="34" charset="0"/>
                <a:cs typeface="Vrinda" pitchFamily="34" charset="0"/>
              </a:rPr>
              <a:t> ইত্যাদি।</a:t>
            </a:r>
            <a:endParaRPr lang="bn-BD" sz="1200" dirty="0" smtClean="0">
              <a:solidFill>
                <a:schemeClr val="tx1"/>
              </a:solidFill>
              <a:latin typeface="Vrinda" pitchFamily="34" charset="0"/>
              <a:cs typeface="Vrinda" pitchFamily="34" charset="0"/>
            </a:endParaRPr>
          </a:p>
          <a:p>
            <a:pPr marL="0" marR="0" indent="0" algn="l" defTabSz="1012424"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Vrinda" pitchFamily="34" charset="0"/>
              <a:cs typeface="Vrinda" pitchFamily="34" charset="0"/>
            </a:endParaRPr>
          </a:p>
        </p:txBody>
      </p:sp>
      <p:sp>
        <p:nvSpPr>
          <p:cNvPr id="4" name="Slide Number Placeholder 3"/>
          <p:cNvSpPr>
            <a:spLocks noGrp="1"/>
          </p:cNvSpPr>
          <p:nvPr>
            <p:ph type="sldNum" sz="quarter" idx="10"/>
          </p:nvPr>
        </p:nvSpPr>
        <p:spPr/>
        <p:txBody>
          <a:bodyPr/>
          <a:lstStyle/>
          <a:p>
            <a:fld id="{C37D0BDC-3451-49E4-BA31-DC7730C66A67}" type="slidenum">
              <a:rPr lang="en-US" smtClean="0"/>
              <a:t>23</a:t>
            </a:fld>
            <a:endParaRPr lang="en-US"/>
          </a:p>
        </p:txBody>
      </p:sp>
    </p:spTree>
    <p:extLst>
      <p:ext uri="{BB962C8B-B14F-4D97-AF65-F5344CB8AC3E}">
        <p14:creationId xmlns:p14="http://schemas.microsoft.com/office/powerpoint/2010/main" val="1353371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baseline="0" dirty="0" smtClean="0"/>
              <a:t>সবাইকে ধন্যবাদ জানিয়ে পাঠ শেষ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C37D0BDC-3451-49E4-BA31-DC7730C66A67}" type="slidenum">
              <a:rPr lang="en-US" smtClean="0"/>
              <a:t>24</a:t>
            </a:fld>
            <a:endParaRPr lang="en-US"/>
          </a:p>
        </p:txBody>
      </p:sp>
    </p:spTree>
    <p:extLst>
      <p:ext uri="{BB962C8B-B14F-4D97-AF65-F5344CB8AC3E}">
        <p14:creationId xmlns:p14="http://schemas.microsoft.com/office/powerpoint/2010/main" val="62790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মহোদয় </a:t>
            </a:r>
            <a:r>
              <a:rPr lang="bn-BD" baseline="0" smtClean="0">
                <a:latin typeface="NikoshBAN" pitchFamily="2" charset="0"/>
                <a:cs typeface="NikoshBAN" pitchFamily="2" charset="0"/>
              </a:rPr>
              <a:t>নিজ </a:t>
            </a:r>
            <a:r>
              <a:rPr lang="bn-BD" baseline="0" smtClean="0">
                <a:latin typeface="NikoshBAN" pitchFamily="2" charset="0"/>
                <a:cs typeface="NikoshBAN" pitchFamily="2" charset="0"/>
              </a:rPr>
              <a:t>বিদ্যালয়ের </a:t>
            </a:r>
            <a:r>
              <a:rPr lang="bn-BD" baseline="0" dirty="0" smtClean="0">
                <a:latin typeface="NikoshBAN" pitchFamily="2" charset="0"/>
                <a:cs typeface="NikoshBAN" pitchFamily="2" charset="0"/>
              </a:rPr>
              <a:t>ক্ষেত্রে চাইলে এ </a:t>
            </a:r>
            <a:r>
              <a:rPr lang="en-US" baseline="0" dirty="0" smtClean="0">
                <a:latin typeface="NikoshBAN" pitchFamily="2" charset="0"/>
                <a:cs typeface="NikoshBAN" pitchFamily="2" charset="0"/>
              </a:rPr>
              <a:t>Slide </a:t>
            </a:r>
            <a:r>
              <a:rPr lang="bn-BD" baseline="0" dirty="0" smtClean="0">
                <a:latin typeface="NikoshBAN" pitchFamily="2" charset="0"/>
                <a:cs typeface="NikoshBAN" pitchFamily="2" charset="0"/>
              </a:rPr>
              <a:t>টি দেখাতেও পারেন আবার </a:t>
            </a:r>
            <a:r>
              <a:rPr lang="en-US" baseline="0" dirty="0" smtClean="0">
                <a:latin typeface="NikoshBAN" pitchFamily="2" charset="0"/>
                <a:cs typeface="NikoshBAN" pitchFamily="2" charset="0"/>
              </a:rPr>
              <a:t>Hide </a:t>
            </a:r>
            <a:r>
              <a:rPr lang="bn-BD" baseline="0" dirty="0" smtClean="0">
                <a:latin typeface="NikoshBAN" pitchFamily="2" charset="0"/>
                <a:cs typeface="NikoshBAN" pitchFamily="2" charset="0"/>
              </a:rPr>
              <a:t>করেও রাখতে পারেন।</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37D0BDC-3451-49E4-BA31-DC7730C66A67}" type="slidenum">
              <a:rPr lang="en-US" smtClean="0"/>
              <a:t>3</a:t>
            </a:fld>
            <a:endParaRPr lang="en-US"/>
          </a:p>
        </p:txBody>
      </p:sp>
    </p:spTree>
    <p:extLst>
      <p:ext uri="{BB962C8B-B14F-4D97-AF65-F5344CB8AC3E}">
        <p14:creationId xmlns:p14="http://schemas.microsoft.com/office/powerpoint/2010/main" val="138070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dirty="0" smtClean="0"/>
              <a:t>পাঠ</a:t>
            </a:r>
            <a:r>
              <a:rPr lang="bn-BD" baseline="0" dirty="0" smtClean="0"/>
              <a:t> ঘোষণার জন্য এই </a:t>
            </a:r>
            <a:r>
              <a:rPr lang="en-US" baseline="0" dirty="0" smtClean="0"/>
              <a:t>Slide </a:t>
            </a:r>
            <a:r>
              <a:rPr lang="bn-BD" baseline="0" dirty="0" smtClean="0"/>
              <a:t>টি। এখানে কী দেখা যাচ্ছে? তাঁরা কী করছেন? ইত্যাদি প্রশ্ন করা যেতে পারে।</a:t>
            </a:r>
            <a:endParaRPr lang="en-US" dirty="0" smtClean="0"/>
          </a:p>
        </p:txBody>
      </p:sp>
      <p:sp>
        <p:nvSpPr>
          <p:cNvPr id="4" name="Slide Number Placeholder 3"/>
          <p:cNvSpPr>
            <a:spLocks noGrp="1"/>
          </p:cNvSpPr>
          <p:nvPr>
            <p:ph type="sldNum" sz="quarter" idx="10"/>
          </p:nvPr>
        </p:nvSpPr>
        <p:spPr/>
        <p:txBody>
          <a:bodyPr/>
          <a:lstStyle/>
          <a:p>
            <a:fld id="{C37D0BDC-3451-49E4-BA31-DC7730C66A67}" type="slidenum">
              <a:rPr lang="en-US" smtClean="0"/>
              <a:t>4</a:t>
            </a:fld>
            <a:endParaRPr lang="en-US"/>
          </a:p>
        </p:txBody>
      </p:sp>
    </p:spTree>
    <p:extLst>
      <p:ext uri="{BB962C8B-B14F-4D97-AF65-F5344CB8AC3E}">
        <p14:creationId xmlns:p14="http://schemas.microsoft.com/office/powerpoint/2010/main" val="2599387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dirty="0" smtClean="0"/>
              <a:t>এই ছবিটি</a:t>
            </a:r>
            <a:r>
              <a:rPr lang="bn-BD" baseline="0" dirty="0" smtClean="0"/>
              <a:t> দেখিয়েও পাঠ ঘোষণা করতে পারেন। এক্ষেত্রে শিক্ষক মহোদয় পাঠ ঘোষণা করে তা বোর্ডে লিখে দিবেন।</a:t>
            </a:r>
            <a:endParaRPr lang="en-US" dirty="0" smtClean="0"/>
          </a:p>
        </p:txBody>
      </p:sp>
      <p:sp>
        <p:nvSpPr>
          <p:cNvPr id="4" name="Slide Number Placeholder 3"/>
          <p:cNvSpPr>
            <a:spLocks noGrp="1"/>
          </p:cNvSpPr>
          <p:nvPr>
            <p:ph type="sldNum" sz="quarter" idx="10"/>
          </p:nvPr>
        </p:nvSpPr>
        <p:spPr/>
        <p:txBody>
          <a:bodyPr/>
          <a:lstStyle/>
          <a:p>
            <a:fld id="{C37D0BDC-3451-49E4-BA31-DC7730C66A67}" type="slidenum">
              <a:rPr lang="en-US" smtClean="0"/>
              <a:t>5</a:t>
            </a:fld>
            <a:endParaRPr lang="en-US"/>
          </a:p>
        </p:txBody>
      </p:sp>
    </p:spTree>
    <p:extLst>
      <p:ext uri="{BB962C8B-B14F-4D97-AF65-F5344CB8AC3E}">
        <p14:creationId xmlns:p14="http://schemas.microsoft.com/office/powerpoint/2010/main" val="1632926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dirty="0" smtClean="0"/>
              <a:t>শিখনফল</a:t>
            </a:r>
            <a:r>
              <a:rPr lang="bn-BD" baseline="0" dirty="0" smtClean="0"/>
              <a:t> চাইলে শিক্ষার্থীদের দেখাতেও পারেন আবার নাও দেখাতে পারেন। তবে শিখনফল নিয়ে আলোচনার তেমন প্রয়োজন নেই।</a:t>
            </a:r>
            <a:endParaRPr lang="en-US" dirty="0" smtClean="0"/>
          </a:p>
        </p:txBody>
      </p:sp>
      <p:sp>
        <p:nvSpPr>
          <p:cNvPr id="4" name="Slide Number Placeholder 3"/>
          <p:cNvSpPr>
            <a:spLocks noGrp="1"/>
          </p:cNvSpPr>
          <p:nvPr>
            <p:ph type="sldNum" sz="quarter" idx="10"/>
          </p:nvPr>
        </p:nvSpPr>
        <p:spPr/>
        <p:txBody>
          <a:bodyPr/>
          <a:lstStyle/>
          <a:p>
            <a:fld id="{C37D0BDC-3451-49E4-BA31-DC7730C66A67}" type="slidenum">
              <a:rPr lang="en-US" smtClean="0"/>
              <a:t>6</a:t>
            </a:fld>
            <a:endParaRPr lang="en-US"/>
          </a:p>
        </p:txBody>
      </p:sp>
    </p:spTree>
    <p:extLst>
      <p:ext uri="{BB962C8B-B14F-4D97-AF65-F5344CB8AC3E}">
        <p14:creationId xmlns:p14="http://schemas.microsoft.com/office/powerpoint/2010/main" val="295646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জুমার সালাত এর পরিচয় শিক্ষার্থীদের</a:t>
            </a:r>
            <a:r>
              <a:rPr lang="bn-BD" baseline="0" dirty="0" smtClean="0"/>
              <a:t> বুঝিয়ে দিতে পারেন। </a:t>
            </a:r>
            <a:endParaRPr lang="en-US" dirty="0"/>
          </a:p>
        </p:txBody>
      </p:sp>
      <p:sp>
        <p:nvSpPr>
          <p:cNvPr id="4" name="Slide Number Placeholder 3"/>
          <p:cNvSpPr>
            <a:spLocks noGrp="1"/>
          </p:cNvSpPr>
          <p:nvPr>
            <p:ph type="sldNum" sz="quarter" idx="10"/>
          </p:nvPr>
        </p:nvSpPr>
        <p:spPr/>
        <p:txBody>
          <a:bodyPr/>
          <a:lstStyle/>
          <a:p>
            <a:fld id="{C37D0BDC-3451-49E4-BA31-DC7730C66A67}" type="slidenum">
              <a:rPr lang="en-US" smtClean="0"/>
              <a:t>7</a:t>
            </a:fld>
            <a:endParaRPr lang="en-US"/>
          </a:p>
        </p:txBody>
      </p:sp>
    </p:spTree>
    <p:extLst>
      <p:ext uri="{BB962C8B-B14F-4D97-AF65-F5344CB8AC3E}">
        <p14:creationId xmlns:p14="http://schemas.microsoft.com/office/powerpoint/2010/main" val="45114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জুমার সালাত কখন?</a:t>
            </a:r>
            <a:r>
              <a:rPr lang="bn-BD" baseline="0" dirty="0" smtClean="0"/>
              <a:t> কীভাবে </a:t>
            </a:r>
            <a:r>
              <a:rPr lang="bn-BD" baseline="0" smtClean="0"/>
              <a:t>আদায় করা </a:t>
            </a:r>
            <a:r>
              <a:rPr lang="bn-BD" baseline="0" dirty="0" smtClean="0"/>
              <a:t>হয়? ইত্যাদি প্রশ্ন করা যেতে পারে।</a:t>
            </a:r>
            <a:endParaRPr lang="en-US" dirty="0"/>
          </a:p>
        </p:txBody>
      </p:sp>
      <p:sp>
        <p:nvSpPr>
          <p:cNvPr id="4" name="Slide Number Placeholder 3"/>
          <p:cNvSpPr>
            <a:spLocks noGrp="1"/>
          </p:cNvSpPr>
          <p:nvPr>
            <p:ph type="sldNum" sz="quarter" idx="10"/>
          </p:nvPr>
        </p:nvSpPr>
        <p:spPr/>
        <p:txBody>
          <a:bodyPr/>
          <a:lstStyle/>
          <a:p>
            <a:fld id="{C37D0BDC-3451-49E4-BA31-DC7730C66A67}" type="slidenum">
              <a:rPr lang="en-US" smtClean="0"/>
              <a:t>8</a:t>
            </a:fld>
            <a:endParaRPr lang="en-US"/>
          </a:p>
        </p:txBody>
      </p:sp>
    </p:spTree>
    <p:extLst>
      <p:ext uri="{BB962C8B-B14F-4D97-AF65-F5344CB8AC3E}">
        <p14:creationId xmlns:p14="http://schemas.microsoft.com/office/powerpoint/2010/main" val="203392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dirty="0" smtClean="0">
                <a:latin typeface="Vrinda" pitchFamily="34" charset="0"/>
                <a:cs typeface="Vrinda" pitchFamily="34" charset="0"/>
              </a:rPr>
              <a:t>উত্তর হতে পারে- </a:t>
            </a:r>
            <a:r>
              <a:rPr lang="bn-BD" sz="1400" dirty="0" smtClean="0">
                <a:solidFill>
                  <a:schemeClr val="tx1"/>
                </a:solidFill>
                <a:latin typeface="Vrinda" pitchFamily="34" charset="0"/>
                <a:cs typeface="Vrinda" pitchFamily="34" charset="0"/>
              </a:rPr>
              <a:t>শুক্রবার যুহরের সময়ে যুহরের সালাতের পরিবর্তে যে সালাত আদায় করা হয়, তাকে বলা হয় জুমার সালাত। </a:t>
            </a:r>
            <a:endParaRPr lang="en-US" sz="1400" dirty="0" smtClean="0">
              <a:solidFill>
                <a:schemeClr val="tx1"/>
              </a:solidFill>
              <a:latin typeface="Vrinda" pitchFamily="34" charset="0"/>
              <a:cs typeface="Vrinda" pitchFamily="34" charset="0"/>
            </a:endParaRPr>
          </a:p>
        </p:txBody>
      </p:sp>
      <p:sp>
        <p:nvSpPr>
          <p:cNvPr id="4" name="Slide Number Placeholder 3"/>
          <p:cNvSpPr>
            <a:spLocks noGrp="1"/>
          </p:cNvSpPr>
          <p:nvPr>
            <p:ph type="sldNum" sz="quarter" idx="10"/>
          </p:nvPr>
        </p:nvSpPr>
        <p:spPr/>
        <p:txBody>
          <a:bodyPr/>
          <a:lstStyle/>
          <a:p>
            <a:fld id="{C37D0BDC-3451-49E4-BA31-DC7730C66A67}" type="slidenum">
              <a:rPr lang="en-US" smtClean="0"/>
              <a:t>9</a:t>
            </a:fld>
            <a:endParaRPr lang="en-US"/>
          </a:p>
        </p:txBody>
      </p:sp>
    </p:spTree>
    <p:extLst>
      <p:ext uri="{BB962C8B-B14F-4D97-AF65-F5344CB8AC3E}">
        <p14:creationId xmlns:p14="http://schemas.microsoft.com/office/powerpoint/2010/main" val="204563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0217" y="2272454"/>
            <a:ext cx="8842455"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60433" y="4145280"/>
            <a:ext cx="7282022" cy="1869440"/>
          </a:xfrm>
        </p:spPr>
        <p:txBody>
          <a:bodyPr/>
          <a:lstStyle>
            <a:lvl1pPr marL="0" indent="0" algn="ctr">
              <a:buNone/>
              <a:defRPr>
                <a:solidFill>
                  <a:schemeClr val="tx1">
                    <a:tint val="75000"/>
                  </a:schemeClr>
                </a:solidFill>
              </a:defRPr>
            </a:lvl1pPr>
            <a:lvl2pPr marL="506212" indent="0" algn="ctr">
              <a:buNone/>
              <a:defRPr>
                <a:solidFill>
                  <a:schemeClr val="tx1">
                    <a:tint val="75000"/>
                  </a:schemeClr>
                </a:solidFill>
              </a:defRPr>
            </a:lvl2pPr>
            <a:lvl3pPr marL="1012424" indent="0" algn="ctr">
              <a:buNone/>
              <a:defRPr>
                <a:solidFill>
                  <a:schemeClr val="tx1">
                    <a:tint val="75000"/>
                  </a:schemeClr>
                </a:solidFill>
              </a:defRPr>
            </a:lvl3pPr>
            <a:lvl4pPr marL="1518636" indent="0" algn="ctr">
              <a:buNone/>
              <a:defRPr>
                <a:solidFill>
                  <a:schemeClr val="tx1">
                    <a:tint val="75000"/>
                  </a:schemeClr>
                </a:solidFill>
              </a:defRPr>
            </a:lvl4pPr>
            <a:lvl5pPr marL="2024847" indent="0" algn="ctr">
              <a:buNone/>
              <a:defRPr>
                <a:solidFill>
                  <a:schemeClr val="tx1">
                    <a:tint val="75000"/>
                  </a:schemeClr>
                </a:solidFill>
              </a:defRPr>
            </a:lvl5pPr>
            <a:lvl6pPr marL="2531059" indent="0" algn="ctr">
              <a:buNone/>
              <a:defRPr>
                <a:solidFill>
                  <a:schemeClr val="tx1">
                    <a:tint val="75000"/>
                  </a:schemeClr>
                </a:solidFill>
              </a:defRPr>
            </a:lvl6pPr>
            <a:lvl7pPr marL="3037271" indent="0" algn="ctr">
              <a:buNone/>
              <a:defRPr>
                <a:solidFill>
                  <a:schemeClr val="tx1">
                    <a:tint val="75000"/>
                  </a:schemeClr>
                </a:solidFill>
              </a:defRPr>
            </a:lvl7pPr>
            <a:lvl8pPr marL="3543483" indent="0" algn="ctr">
              <a:buNone/>
              <a:defRPr>
                <a:solidFill>
                  <a:schemeClr val="tx1">
                    <a:tint val="75000"/>
                  </a:schemeClr>
                </a:solidFill>
              </a:defRPr>
            </a:lvl8pPr>
            <a:lvl9pPr marL="40496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3DA5B-1BE6-4D7E-8672-97C853FB2961}" type="datetime12">
              <a:rPr lang="en-US" smtClean="0"/>
              <a:t>4:17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6E290-E7F6-4EAD-92B2-D8BA931BA6ED}" type="datetime12">
              <a:rPr lang="en-US" smtClean="0"/>
              <a:t>4:17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2094" y="292948"/>
            <a:ext cx="234065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0144" y="292948"/>
            <a:ext cx="6848568"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6BCC6-F9EE-47E0-AC60-F4E60BAA9B5D}" type="datetime12">
              <a:rPr lang="en-US" smtClean="0"/>
              <a:t>4:17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FEA11-EB80-432E-977B-AB55967B5590}" type="datetime12">
              <a:rPr lang="en-US" smtClean="0"/>
              <a:t>4:17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1756" y="4700694"/>
            <a:ext cx="8842455" cy="145288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21756" y="3100495"/>
            <a:ext cx="8842455" cy="1600199"/>
          </a:xfrm>
        </p:spPr>
        <p:txBody>
          <a:bodyPr anchor="b"/>
          <a:lstStyle>
            <a:lvl1pPr marL="0" indent="0">
              <a:buNone/>
              <a:defRPr sz="2200">
                <a:solidFill>
                  <a:schemeClr val="tx1">
                    <a:tint val="75000"/>
                  </a:schemeClr>
                </a:solidFill>
              </a:defRPr>
            </a:lvl1pPr>
            <a:lvl2pPr marL="506212" indent="0">
              <a:buNone/>
              <a:defRPr sz="2000">
                <a:solidFill>
                  <a:schemeClr val="tx1">
                    <a:tint val="75000"/>
                  </a:schemeClr>
                </a:solidFill>
              </a:defRPr>
            </a:lvl2pPr>
            <a:lvl3pPr marL="1012424" indent="0">
              <a:buNone/>
              <a:defRPr sz="1800">
                <a:solidFill>
                  <a:schemeClr val="tx1">
                    <a:tint val="75000"/>
                  </a:schemeClr>
                </a:solidFill>
              </a:defRPr>
            </a:lvl3pPr>
            <a:lvl4pPr marL="1518636" indent="0">
              <a:buNone/>
              <a:defRPr sz="1600">
                <a:solidFill>
                  <a:schemeClr val="tx1">
                    <a:tint val="75000"/>
                  </a:schemeClr>
                </a:solidFill>
              </a:defRPr>
            </a:lvl4pPr>
            <a:lvl5pPr marL="2024847" indent="0">
              <a:buNone/>
              <a:defRPr sz="1600">
                <a:solidFill>
                  <a:schemeClr val="tx1">
                    <a:tint val="75000"/>
                  </a:schemeClr>
                </a:solidFill>
              </a:defRPr>
            </a:lvl5pPr>
            <a:lvl6pPr marL="2531059" indent="0">
              <a:buNone/>
              <a:defRPr sz="1600">
                <a:solidFill>
                  <a:schemeClr val="tx1">
                    <a:tint val="75000"/>
                  </a:schemeClr>
                </a:solidFill>
              </a:defRPr>
            </a:lvl6pPr>
            <a:lvl7pPr marL="3037271" indent="0">
              <a:buNone/>
              <a:defRPr sz="1600">
                <a:solidFill>
                  <a:schemeClr val="tx1">
                    <a:tint val="75000"/>
                  </a:schemeClr>
                </a:solidFill>
              </a:defRPr>
            </a:lvl7pPr>
            <a:lvl8pPr marL="3543483" indent="0">
              <a:buNone/>
              <a:defRPr sz="1600">
                <a:solidFill>
                  <a:schemeClr val="tx1">
                    <a:tint val="75000"/>
                  </a:schemeClr>
                </a:solidFill>
              </a:defRPr>
            </a:lvl8pPr>
            <a:lvl9pPr marL="404969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71686-58B1-4AB1-8B3F-28166E8DAAF8}" type="datetime12">
              <a:rPr lang="en-US" smtClean="0"/>
              <a:t>4:17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0144" y="1706880"/>
            <a:ext cx="4594609" cy="482769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8135" y="1706880"/>
            <a:ext cx="4594609" cy="482769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08E16F-F39C-432F-9C65-4A110C852EF6}" type="datetime12">
              <a:rPr lang="en-US" smtClean="0"/>
              <a:t>4:17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0145" y="1637454"/>
            <a:ext cx="4596415" cy="682413"/>
          </a:xfrm>
        </p:spPr>
        <p:txBody>
          <a:bodyPr anchor="b"/>
          <a:lstStyle>
            <a:lvl1pPr marL="0" indent="0">
              <a:buNone/>
              <a:defRPr sz="2700" b="1"/>
            </a:lvl1pPr>
            <a:lvl2pPr marL="506212" indent="0">
              <a:buNone/>
              <a:defRPr sz="2200" b="1"/>
            </a:lvl2pPr>
            <a:lvl3pPr marL="1012424" indent="0">
              <a:buNone/>
              <a:defRPr sz="2000" b="1"/>
            </a:lvl3pPr>
            <a:lvl4pPr marL="1518636" indent="0">
              <a:buNone/>
              <a:defRPr sz="1800" b="1"/>
            </a:lvl4pPr>
            <a:lvl5pPr marL="2024847" indent="0">
              <a:buNone/>
              <a:defRPr sz="1800" b="1"/>
            </a:lvl5pPr>
            <a:lvl6pPr marL="2531059" indent="0">
              <a:buNone/>
              <a:defRPr sz="1800" b="1"/>
            </a:lvl6pPr>
            <a:lvl7pPr marL="3037271" indent="0">
              <a:buNone/>
              <a:defRPr sz="1800" b="1"/>
            </a:lvl7pPr>
            <a:lvl8pPr marL="3543483" indent="0">
              <a:buNone/>
              <a:defRPr sz="1800" b="1"/>
            </a:lvl8pPr>
            <a:lvl9pPr marL="404969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20145" y="2319867"/>
            <a:ext cx="4596415" cy="421470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84523" y="1637454"/>
            <a:ext cx="4598221" cy="682413"/>
          </a:xfrm>
        </p:spPr>
        <p:txBody>
          <a:bodyPr anchor="b"/>
          <a:lstStyle>
            <a:lvl1pPr marL="0" indent="0">
              <a:buNone/>
              <a:defRPr sz="2700" b="1"/>
            </a:lvl1pPr>
            <a:lvl2pPr marL="506212" indent="0">
              <a:buNone/>
              <a:defRPr sz="2200" b="1"/>
            </a:lvl2pPr>
            <a:lvl3pPr marL="1012424" indent="0">
              <a:buNone/>
              <a:defRPr sz="2000" b="1"/>
            </a:lvl3pPr>
            <a:lvl4pPr marL="1518636" indent="0">
              <a:buNone/>
              <a:defRPr sz="1800" b="1"/>
            </a:lvl4pPr>
            <a:lvl5pPr marL="2024847" indent="0">
              <a:buNone/>
              <a:defRPr sz="1800" b="1"/>
            </a:lvl5pPr>
            <a:lvl6pPr marL="2531059" indent="0">
              <a:buNone/>
              <a:defRPr sz="1800" b="1"/>
            </a:lvl6pPr>
            <a:lvl7pPr marL="3037271" indent="0">
              <a:buNone/>
              <a:defRPr sz="1800" b="1"/>
            </a:lvl7pPr>
            <a:lvl8pPr marL="3543483" indent="0">
              <a:buNone/>
              <a:defRPr sz="1800" b="1"/>
            </a:lvl8pPr>
            <a:lvl9pPr marL="404969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284523" y="2319867"/>
            <a:ext cx="4598221" cy="421470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765BB9-F39F-466C-85AA-4900D88AE507}" type="datetime12">
              <a:rPr lang="en-US" smtClean="0"/>
              <a:t>4:17 AM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8F7FDB-DB5A-49CA-96C7-DB6312788F6F}" type="datetime12">
              <a:rPr lang="en-US" smtClean="0"/>
              <a:t>4:17 AM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descr="C:\Users\Md. Yunus Azad\Desktop\Untitle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833" t="10712" r="29306" b="15559"/>
          <a:stretch/>
        </p:blipFill>
        <p:spPr bwMode="auto">
          <a:xfrm>
            <a:off x="0" y="-54187"/>
            <a:ext cx="10402888" cy="7369387"/>
          </a:xfrm>
          <a:prstGeom prst="rect">
            <a:avLst/>
          </a:prstGeom>
          <a:noFill/>
          <a:ln w="57150">
            <a:solidFill>
              <a:schemeClr val="tx1"/>
            </a:solidFill>
          </a:ln>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Date Placeholder 1"/>
          <p:cNvSpPr>
            <a:spLocks noGrp="1"/>
          </p:cNvSpPr>
          <p:nvPr userDrawn="1"/>
        </p:nvSpPr>
        <p:spPr>
          <a:xfrm>
            <a:off x="4713870" y="6705600"/>
            <a:ext cx="975149" cy="389467"/>
          </a:xfrm>
          <a:prstGeom prst="rect">
            <a:avLst/>
          </a:prstGeom>
        </p:spPr>
        <p:txBody>
          <a:bodyPr vert="horz" lIns="101242" tIns="50621" rIns="101242" bIns="50621" rtlCol="0" anchor="ctr"/>
          <a:lstStyle>
            <a:defPPr>
              <a:defRPr lang="en-US"/>
            </a:defPPr>
            <a:lvl1pPr marL="0" algn="ctr" defTabSz="1012424" rtl="0" eaLnBrk="1" latinLnBrk="0" hangingPunct="1">
              <a:defRPr sz="1400" kern="1200">
                <a:solidFill>
                  <a:schemeClr val="tx1">
                    <a:tint val="75000"/>
                  </a:schemeClr>
                </a:solidFill>
                <a:latin typeface="Times New Roman" pitchFamily="18" charset="0"/>
                <a:ea typeface="+mn-ea"/>
                <a:cs typeface="Times New Roman" pitchFamily="18" charset="0"/>
              </a:defRPr>
            </a:lvl1pPr>
            <a:lvl2pPr marL="506212" algn="l" defTabSz="1012424" rtl="0" eaLnBrk="1" latinLnBrk="0" hangingPunct="1">
              <a:defRPr sz="2000" kern="1200">
                <a:solidFill>
                  <a:schemeClr val="tx1"/>
                </a:solidFill>
                <a:latin typeface="+mn-lt"/>
                <a:ea typeface="+mn-ea"/>
                <a:cs typeface="+mn-cs"/>
              </a:defRPr>
            </a:lvl2pPr>
            <a:lvl3pPr marL="1012424" algn="l" defTabSz="1012424" rtl="0" eaLnBrk="1" latinLnBrk="0" hangingPunct="1">
              <a:defRPr sz="2000" kern="1200">
                <a:solidFill>
                  <a:schemeClr val="tx1"/>
                </a:solidFill>
                <a:latin typeface="+mn-lt"/>
                <a:ea typeface="+mn-ea"/>
                <a:cs typeface="+mn-cs"/>
              </a:defRPr>
            </a:lvl3pPr>
            <a:lvl4pPr marL="1518636" algn="l" defTabSz="1012424" rtl="0" eaLnBrk="1" latinLnBrk="0" hangingPunct="1">
              <a:defRPr sz="2000" kern="1200">
                <a:solidFill>
                  <a:schemeClr val="tx1"/>
                </a:solidFill>
                <a:latin typeface="+mn-lt"/>
                <a:ea typeface="+mn-ea"/>
                <a:cs typeface="+mn-cs"/>
              </a:defRPr>
            </a:lvl4pPr>
            <a:lvl5pPr marL="2024847" algn="l" defTabSz="1012424" rtl="0" eaLnBrk="1" latinLnBrk="0" hangingPunct="1">
              <a:defRPr sz="2000" kern="1200">
                <a:solidFill>
                  <a:schemeClr val="tx1"/>
                </a:solidFill>
                <a:latin typeface="+mn-lt"/>
                <a:ea typeface="+mn-ea"/>
                <a:cs typeface="+mn-cs"/>
              </a:defRPr>
            </a:lvl5pPr>
            <a:lvl6pPr marL="2531059" algn="l" defTabSz="1012424" rtl="0" eaLnBrk="1" latinLnBrk="0" hangingPunct="1">
              <a:defRPr sz="2000" kern="1200">
                <a:solidFill>
                  <a:schemeClr val="tx1"/>
                </a:solidFill>
                <a:latin typeface="+mn-lt"/>
                <a:ea typeface="+mn-ea"/>
                <a:cs typeface="+mn-cs"/>
              </a:defRPr>
            </a:lvl6pPr>
            <a:lvl7pPr marL="3037271" algn="l" defTabSz="1012424" rtl="0" eaLnBrk="1" latinLnBrk="0" hangingPunct="1">
              <a:defRPr sz="2000" kern="1200">
                <a:solidFill>
                  <a:schemeClr val="tx1"/>
                </a:solidFill>
                <a:latin typeface="+mn-lt"/>
                <a:ea typeface="+mn-ea"/>
                <a:cs typeface="+mn-cs"/>
              </a:defRPr>
            </a:lvl7pPr>
            <a:lvl8pPr marL="3543483" algn="l" defTabSz="1012424" rtl="0" eaLnBrk="1" latinLnBrk="0" hangingPunct="1">
              <a:defRPr sz="2000" kern="1200">
                <a:solidFill>
                  <a:schemeClr val="tx1"/>
                </a:solidFill>
                <a:latin typeface="+mn-lt"/>
                <a:ea typeface="+mn-ea"/>
                <a:cs typeface="+mn-cs"/>
              </a:defRPr>
            </a:lvl8pPr>
            <a:lvl9pPr marL="4049695" algn="l" defTabSz="1012424" rtl="0" eaLnBrk="1" latinLnBrk="0" hangingPunct="1">
              <a:defRPr sz="2000" kern="1200">
                <a:solidFill>
                  <a:schemeClr val="tx1"/>
                </a:solidFill>
                <a:latin typeface="+mn-lt"/>
                <a:ea typeface="+mn-ea"/>
                <a:cs typeface="+mn-cs"/>
              </a:defRPr>
            </a:lvl9pPr>
          </a:lstStyle>
          <a:p>
            <a:fld id="{A61C99DD-FD43-4D36-8BCF-0C8ACF754FD6}" type="datetime12">
              <a:rPr lang="en-US" smtClean="0"/>
              <a:pPr/>
              <a:t>4:17 AM</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145" y="291253"/>
            <a:ext cx="3422478" cy="123952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067240" y="291254"/>
            <a:ext cx="5815503" cy="6243321"/>
          </a:xfrm>
        </p:spPr>
        <p:txBody>
          <a:bodyPr/>
          <a:lstStyle>
            <a:lvl1pPr>
              <a:defRPr sz="35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0145" y="1530774"/>
            <a:ext cx="3422478" cy="5003801"/>
          </a:xfrm>
        </p:spPr>
        <p:txBody>
          <a:bodyPr/>
          <a:lstStyle>
            <a:lvl1pPr marL="0" indent="0">
              <a:buNone/>
              <a:defRPr sz="1600"/>
            </a:lvl1pPr>
            <a:lvl2pPr marL="506212" indent="0">
              <a:buNone/>
              <a:defRPr sz="1300"/>
            </a:lvl2pPr>
            <a:lvl3pPr marL="1012424" indent="0">
              <a:buNone/>
              <a:defRPr sz="1100"/>
            </a:lvl3pPr>
            <a:lvl4pPr marL="1518636" indent="0">
              <a:buNone/>
              <a:defRPr sz="1000"/>
            </a:lvl4pPr>
            <a:lvl5pPr marL="2024847" indent="0">
              <a:buNone/>
              <a:defRPr sz="1000"/>
            </a:lvl5pPr>
            <a:lvl6pPr marL="2531059" indent="0">
              <a:buNone/>
              <a:defRPr sz="1000"/>
            </a:lvl6pPr>
            <a:lvl7pPr marL="3037271" indent="0">
              <a:buNone/>
              <a:defRPr sz="1000"/>
            </a:lvl7pPr>
            <a:lvl8pPr marL="3543483" indent="0">
              <a:buNone/>
              <a:defRPr sz="1000"/>
            </a:lvl8pPr>
            <a:lvl9pPr marL="404969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DCC66-7E27-4C40-99A8-8E7EB92E0E28}" type="datetime12">
              <a:rPr lang="en-US" smtClean="0"/>
              <a:t>4:17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039" y="5120640"/>
            <a:ext cx="6241733" cy="604521"/>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39039" y="653627"/>
            <a:ext cx="6241733" cy="4389120"/>
          </a:xfrm>
        </p:spPr>
        <p:txBody>
          <a:bodyPr/>
          <a:lstStyle>
            <a:lvl1pPr marL="0" indent="0">
              <a:buNone/>
              <a:defRPr sz="3500"/>
            </a:lvl1pPr>
            <a:lvl2pPr marL="506212" indent="0">
              <a:buNone/>
              <a:defRPr sz="3100"/>
            </a:lvl2pPr>
            <a:lvl3pPr marL="1012424" indent="0">
              <a:buNone/>
              <a:defRPr sz="2700"/>
            </a:lvl3pPr>
            <a:lvl4pPr marL="1518636" indent="0">
              <a:buNone/>
              <a:defRPr sz="2200"/>
            </a:lvl4pPr>
            <a:lvl5pPr marL="2024847" indent="0">
              <a:buNone/>
              <a:defRPr sz="2200"/>
            </a:lvl5pPr>
            <a:lvl6pPr marL="2531059" indent="0">
              <a:buNone/>
              <a:defRPr sz="2200"/>
            </a:lvl6pPr>
            <a:lvl7pPr marL="3037271" indent="0">
              <a:buNone/>
              <a:defRPr sz="2200"/>
            </a:lvl7pPr>
            <a:lvl8pPr marL="3543483" indent="0">
              <a:buNone/>
              <a:defRPr sz="2200"/>
            </a:lvl8pPr>
            <a:lvl9pPr marL="4049695" indent="0">
              <a:buNone/>
              <a:defRPr sz="2200"/>
            </a:lvl9pPr>
          </a:lstStyle>
          <a:p>
            <a:endParaRPr lang="en-US"/>
          </a:p>
        </p:txBody>
      </p:sp>
      <p:sp>
        <p:nvSpPr>
          <p:cNvPr id="4" name="Text Placeholder 3"/>
          <p:cNvSpPr>
            <a:spLocks noGrp="1"/>
          </p:cNvSpPr>
          <p:nvPr>
            <p:ph type="body" sz="half" idx="2"/>
          </p:nvPr>
        </p:nvSpPr>
        <p:spPr>
          <a:xfrm>
            <a:off x="2039039" y="5725161"/>
            <a:ext cx="6241733" cy="858519"/>
          </a:xfrm>
        </p:spPr>
        <p:txBody>
          <a:bodyPr/>
          <a:lstStyle>
            <a:lvl1pPr marL="0" indent="0">
              <a:buNone/>
              <a:defRPr sz="1600"/>
            </a:lvl1pPr>
            <a:lvl2pPr marL="506212" indent="0">
              <a:buNone/>
              <a:defRPr sz="1300"/>
            </a:lvl2pPr>
            <a:lvl3pPr marL="1012424" indent="0">
              <a:buNone/>
              <a:defRPr sz="1100"/>
            </a:lvl3pPr>
            <a:lvl4pPr marL="1518636" indent="0">
              <a:buNone/>
              <a:defRPr sz="1000"/>
            </a:lvl4pPr>
            <a:lvl5pPr marL="2024847" indent="0">
              <a:buNone/>
              <a:defRPr sz="1000"/>
            </a:lvl5pPr>
            <a:lvl6pPr marL="2531059" indent="0">
              <a:buNone/>
              <a:defRPr sz="1000"/>
            </a:lvl6pPr>
            <a:lvl7pPr marL="3037271" indent="0">
              <a:buNone/>
              <a:defRPr sz="1000"/>
            </a:lvl7pPr>
            <a:lvl8pPr marL="3543483" indent="0">
              <a:buNone/>
              <a:defRPr sz="1000"/>
            </a:lvl8pPr>
            <a:lvl9pPr marL="404969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2AA57-871F-46E1-9D56-783427801CEF}" type="datetime12">
              <a:rPr lang="en-US" smtClean="0"/>
              <a:t>4:17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0145" y="292947"/>
            <a:ext cx="9362599" cy="1219200"/>
          </a:xfrm>
          <a:prstGeom prst="rect">
            <a:avLst/>
          </a:prstGeom>
        </p:spPr>
        <p:txBody>
          <a:bodyPr vert="horz" lIns="101242" tIns="50621" rIns="101242" bIns="5062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20145" y="1706880"/>
            <a:ext cx="9362599" cy="4827694"/>
          </a:xfrm>
          <a:prstGeom prst="rect">
            <a:avLst/>
          </a:prstGeom>
        </p:spPr>
        <p:txBody>
          <a:bodyPr vert="horz" lIns="101242" tIns="50621" rIns="101242" bIns="506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20144" y="6780107"/>
            <a:ext cx="2427341" cy="389467"/>
          </a:xfrm>
          <a:prstGeom prst="rect">
            <a:avLst/>
          </a:prstGeom>
        </p:spPr>
        <p:txBody>
          <a:bodyPr vert="horz" lIns="101242" tIns="50621" rIns="101242" bIns="50621" rtlCol="0" anchor="ctr"/>
          <a:lstStyle>
            <a:lvl1pPr algn="l">
              <a:defRPr sz="1300">
                <a:solidFill>
                  <a:schemeClr val="tx1">
                    <a:tint val="75000"/>
                  </a:schemeClr>
                </a:solidFill>
              </a:defRPr>
            </a:lvl1pPr>
          </a:lstStyle>
          <a:p>
            <a:fld id="{99BD0B13-D3CC-4B76-AEB9-2A9A161897F4}" type="datetime12">
              <a:rPr lang="en-US" smtClean="0"/>
              <a:t>4:17 AM</a:t>
            </a:fld>
            <a:endParaRPr lang="en-US"/>
          </a:p>
        </p:txBody>
      </p:sp>
      <p:sp>
        <p:nvSpPr>
          <p:cNvPr id="5" name="Footer Placeholder 4"/>
          <p:cNvSpPr>
            <a:spLocks noGrp="1"/>
          </p:cNvSpPr>
          <p:nvPr>
            <p:ph type="ftr" sz="quarter" idx="3"/>
          </p:nvPr>
        </p:nvSpPr>
        <p:spPr>
          <a:xfrm>
            <a:off x="3554320" y="6780107"/>
            <a:ext cx="3294248" cy="389467"/>
          </a:xfrm>
          <a:prstGeom prst="rect">
            <a:avLst/>
          </a:prstGeom>
        </p:spPr>
        <p:txBody>
          <a:bodyPr vert="horz" lIns="101242" tIns="50621" rIns="101242" bIns="5062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455403" y="6780107"/>
            <a:ext cx="2427341" cy="389467"/>
          </a:xfrm>
          <a:prstGeom prst="rect">
            <a:avLst/>
          </a:prstGeom>
        </p:spPr>
        <p:txBody>
          <a:bodyPr vert="horz" lIns="101242" tIns="50621" rIns="101242" bIns="5062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1012424" rtl="0" eaLnBrk="1" latinLnBrk="0" hangingPunct="1">
        <a:spcBef>
          <a:spcPct val="0"/>
        </a:spcBef>
        <a:buNone/>
        <a:defRPr sz="4900" kern="1200">
          <a:solidFill>
            <a:schemeClr val="tx1"/>
          </a:solidFill>
          <a:latin typeface="+mj-lt"/>
          <a:ea typeface="+mj-ea"/>
          <a:cs typeface="+mj-cs"/>
        </a:defRPr>
      </a:lvl1pPr>
    </p:titleStyle>
    <p:bodyStyle>
      <a:lvl1pPr marL="379659" indent="-379659" algn="l" defTabSz="101242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22594" indent="-316382" algn="l" defTabSz="10124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5530" indent="-253106" algn="l" defTabSz="10124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1741"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77953"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4165"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0377"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96589"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2801"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2424" rtl="0" eaLnBrk="1" latinLnBrk="0" hangingPunct="1">
        <a:defRPr sz="2000" kern="1200">
          <a:solidFill>
            <a:schemeClr val="tx1"/>
          </a:solidFill>
          <a:latin typeface="+mn-lt"/>
          <a:ea typeface="+mn-ea"/>
          <a:cs typeface="+mn-cs"/>
        </a:defRPr>
      </a:lvl1pPr>
      <a:lvl2pPr marL="506212" algn="l" defTabSz="1012424" rtl="0" eaLnBrk="1" latinLnBrk="0" hangingPunct="1">
        <a:defRPr sz="2000" kern="1200">
          <a:solidFill>
            <a:schemeClr val="tx1"/>
          </a:solidFill>
          <a:latin typeface="+mn-lt"/>
          <a:ea typeface="+mn-ea"/>
          <a:cs typeface="+mn-cs"/>
        </a:defRPr>
      </a:lvl2pPr>
      <a:lvl3pPr marL="1012424" algn="l" defTabSz="1012424" rtl="0" eaLnBrk="1" latinLnBrk="0" hangingPunct="1">
        <a:defRPr sz="2000" kern="1200">
          <a:solidFill>
            <a:schemeClr val="tx1"/>
          </a:solidFill>
          <a:latin typeface="+mn-lt"/>
          <a:ea typeface="+mn-ea"/>
          <a:cs typeface="+mn-cs"/>
        </a:defRPr>
      </a:lvl3pPr>
      <a:lvl4pPr marL="1518636" algn="l" defTabSz="1012424" rtl="0" eaLnBrk="1" latinLnBrk="0" hangingPunct="1">
        <a:defRPr sz="2000" kern="1200">
          <a:solidFill>
            <a:schemeClr val="tx1"/>
          </a:solidFill>
          <a:latin typeface="+mn-lt"/>
          <a:ea typeface="+mn-ea"/>
          <a:cs typeface="+mn-cs"/>
        </a:defRPr>
      </a:lvl4pPr>
      <a:lvl5pPr marL="2024847" algn="l" defTabSz="1012424" rtl="0" eaLnBrk="1" latinLnBrk="0" hangingPunct="1">
        <a:defRPr sz="2000" kern="1200">
          <a:solidFill>
            <a:schemeClr val="tx1"/>
          </a:solidFill>
          <a:latin typeface="+mn-lt"/>
          <a:ea typeface="+mn-ea"/>
          <a:cs typeface="+mn-cs"/>
        </a:defRPr>
      </a:lvl5pPr>
      <a:lvl6pPr marL="2531059" algn="l" defTabSz="1012424" rtl="0" eaLnBrk="1" latinLnBrk="0" hangingPunct="1">
        <a:defRPr sz="2000" kern="1200">
          <a:solidFill>
            <a:schemeClr val="tx1"/>
          </a:solidFill>
          <a:latin typeface="+mn-lt"/>
          <a:ea typeface="+mn-ea"/>
          <a:cs typeface="+mn-cs"/>
        </a:defRPr>
      </a:lvl6pPr>
      <a:lvl7pPr marL="3037271" algn="l" defTabSz="1012424" rtl="0" eaLnBrk="1" latinLnBrk="0" hangingPunct="1">
        <a:defRPr sz="2000" kern="1200">
          <a:solidFill>
            <a:schemeClr val="tx1"/>
          </a:solidFill>
          <a:latin typeface="+mn-lt"/>
          <a:ea typeface="+mn-ea"/>
          <a:cs typeface="+mn-cs"/>
        </a:defRPr>
      </a:lvl7pPr>
      <a:lvl8pPr marL="3543483" algn="l" defTabSz="1012424" rtl="0" eaLnBrk="1" latinLnBrk="0" hangingPunct="1">
        <a:defRPr sz="2000" kern="1200">
          <a:solidFill>
            <a:schemeClr val="tx1"/>
          </a:solidFill>
          <a:latin typeface="+mn-lt"/>
          <a:ea typeface="+mn-ea"/>
          <a:cs typeface="+mn-cs"/>
        </a:defRPr>
      </a:lvl8pPr>
      <a:lvl9pPr marL="4049695" algn="l" defTabSz="10124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46763" y="406401"/>
            <a:ext cx="9709362" cy="203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01234" tIns="50617" rIns="101234" bIns="50617" rtlCol="0" anchor="ctr"/>
          <a:lstStyle/>
          <a:p>
            <a:pPr algn="ctr"/>
            <a:r>
              <a:rPr lang="bn-BD" sz="4900" dirty="0">
                <a:solidFill>
                  <a:schemeClr val="tx1"/>
                </a:solidFill>
                <a:latin typeface="NikoshBAN" pitchFamily="2" charset="0"/>
                <a:cs typeface="NikoshBAN" pitchFamily="2" charset="0"/>
              </a:rPr>
              <a:t>এই স্লাইডটি সম্মানিত শিক্ষকের জন্য তাই </a:t>
            </a:r>
            <a:r>
              <a:rPr lang="en-US" sz="4900" dirty="0">
                <a:solidFill>
                  <a:schemeClr val="tx1"/>
                </a:solidFill>
                <a:latin typeface="NikoshBAN" pitchFamily="2" charset="0"/>
                <a:cs typeface="NikoshBAN" pitchFamily="2" charset="0"/>
              </a:rPr>
              <a:t>Slide </a:t>
            </a:r>
            <a:r>
              <a:rPr lang="bn-BD" sz="4900" dirty="0">
                <a:solidFill>
                  <a:schemeClr val="tx1"/>
                </a:solidFill>
                <a:latin typeface="NikoshBAN" pitchFamily="2" charset="0"/>
                <a:cs typeface="NikoshBAN" pitchFamily="2" charset="0"/>
              </a:rPr>
              <a:t>টি</a:t>
            </a:r>
            <a:r>
              <a:rPr lang="en-US" sz="4900" dirty="0">
                <a:solidFill>
                  <a:schemeClr val="tx1"/>
                </a:solidFill>
                <a:latin typeface="NikoshBAN" pitchFamily="2" charset="0"/>
                <a:cs typeface="NikoshBAN" pitchFamily="2" charset="0"/>
              </a:rPr>
              <a:t> Hide </a:t>
            </a:r>
            <a:r>
              <a:rPr lang="bn-BD" sz="4900" dirty="0">
                <a:solidFill>
                  <a:schemeClr val="tx1"/>
                </a:solidFill>
                <a:latin typeface="NikoshBAN" pitchFamily="2" charset="0"/>
                <a:cs typeface="NikoshBAN" pitchFamily="2" charset="0"/>
              </a:rPr>
              <a:t>করে রাখা হয়েছে। </a:t>
            </a:r>
            <a:endParaRPr lang="en-US" sz="4900" dirty="0">
              <a:solidFill>
                <a:schemeClr val="tx1"/>
              </a:solidFill>
              <a:latin typeface="NikoshBAN" pitchFamily="2" charset="0"/>
              <a:cs typeface="NikoshBAN" pitchFamily="2" charset="0"/>
            </a:endParaRPr>
          </a:p>
        </p:txBody>
      </p:sp>
      <p:sp>
        <p:nvSpPr>
          <p:cNvPr id="5" name="Rectangle 4"/>
          <p:cNvSpPr/>
          <p:nvPr/>
        </p:nvSpPr>
        <p:spPr>
          <a:xfrm>
            <a:off x="346763" y="2743200"/>
            <a:ext cx="9709362" cy="39014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01234" tIns="50617" rIns="101234" bIns="50617" rtlCol="0" anchor="ctr"/>
          <a:lstStyle/>
          <a:p>
            <a:pPr algn="just"/>
            <a:r>
              <a:rPr lang="bn-BD" sz="4000" dirty="0">
                <a:solidFill>
                  <a:schemeClr val="tx1"/>
                </a:solidFill>
                <a:latin typeface="NikoshBAN"/>
                <a:cs typeface="NikoshBAN" pitchFamily="2" charset="0"/>
              </a:rPr>
              <a:t>এই পাঠটি উপস্থাপনের জন্য স্লাইডের নিচে প্রয়োজনীয় নির্দেশনা দেয়া আছে। পাঠটি উপস্থাপনের পূর্বে নির্দেশনাবলী দেখে নিবেন এবং পাঠটি পাঠ্যবইয়ের সাথে মিলিয়ে নিবেন। এক্ষেত্রে শিক্ষক নিজস্ব কৌশল প্রয়োগ করতে পারেন। </a:t>
            </a:r>
            <a:r>
              <a:rPr lang="bn-BD" sz="4000" dirty="0">
                <a:solidFill>
                  <a:schemeClr val="tx1"/>
                </a:solidFill>
                <a:latin typeface="NikoshBAN" pitchFamily="2" charset="0"/>
                <a:cs typeface="NikoshBAN" pitchFamily="2" charset="0"/>
              </a:rPr>
              <a:t>প্রেজেন্টেশনটি </a:t>
            </a:r>
            <a:r>
              <a:rPr lang="en-AU" sz="4000" dirty="0">
                <a:solidFill>
                  <a:schemeClr val="tx1"/>
                </a:solidFill>
                <a:latin typeface="NikoshBAN" pitchFamily="2" charset="0"/>
                <a:cs typeface="NikoshBAN" pitchFamily="2" charset="0"/>
              </a:rPr>
              <a:t>F</a:t>
            </a:r>
            <a:r>
              <a:rPr lang="en-AU" sz="4000" dirty="0">
                <a:solidFill>
                  <a:schemeClr val="tx1"/>
                </a:solidFill>
                <a:latin typeface="Times New Roman" pitchFamily="18" charset="0"/>
                <a:cs typeface="Times New Roman" pitchFamily="18" charset="0"/>
              </a:rPr>
              <a:t>5</a:t>
            </a:r>
            <a:r>
              <a:rPr lang="en-AU" sz="4000" dirty="0">
                <a:solidFill>
                  <a:schemeClr val="tx1"/>
                </a:solidFill>
                <a:latin typeface="NikoshBAN" pitchFamily="2" charset="0"/>
                <a:cs typeface="NikoshBAN" pitchFamily="2" charset="0"/>
              </a:rPr>
              <a:t> Key </a:t>
            </a:r>
            <a:r>
              <a:rPr lang="bn-BD" sz="4000" dirty="0">
                <a:solidFill>
                  <a:schemeClr val="tx1"/>
                </a:solidFill>
                <a:latin typeface="NikoshBAN" pitchFamily="2" charset="0"/>
                <a:cs typeface="NikoshBAN" pitchFamily="2" charset="0"/>
              </a:rPr>
              <a:t>চেপে শুরু করতে পারেন। তাহলে </a:t>
            </a:r>
            <a:r>
              <a:rPr lang="en-AU" sz="4000" dirty="0">
                <a:solidFill>
                  <a:schemeClr val="tx1"/>
                </a:solidFill>
                <a:latin typeface="NikoshBAN" pitchFamily="2" charset="0"/>
                <a:cs typeface="NikoshBAN" pitchFamily="2" charset="0"/>
              </a:rPr>
              <a:t>Hide Slide Show </a:t>
            </a:r>
            <a:r>
              <a:rPr lang="bn-BD" sz="4000" dirty="0">
                <a:solidFill>
                  <a:schemeClr val="tx1"/>
                </a:solidFill>
                <a:latin typeface="NikoshBAN" pitchFamily="2" charset="0"/>
                <a:cs typeface="NikoshBAN" pitchFamily="2" charset="0"/>
              </a:rPr>
              <a:t>করবে না।</a:t>
            </a:r>
            <a:endParaRPr lang="en-AU"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591471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8541" y="152400"/>
            <a:ext cx="4070304" cy="77933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4400" dirty="0" smtClean="0">
                <a:solidFill>
                  <a:schemeClr val="tx1"/>
                </a:solidFill>
                <a:latin typeface="NikoshBAN" pitchFamily="2" charset="0"/>
                <a:cs typeface="NikoshBAN" pitchFamily="2" charset="0"/>
              </a:rPr>
              <a:t>জুমার সালাতের গুরুত্ব</a:t>
            </a:r>
            <a:endParaRPr lang="en-US" sz="4400" dirty="0">
              <a:solidFill>
                <a:schemeClr val="tx1"/>
              </a:solidFill>
              <a:latin typeface="NikoshBAN" pitchFamily="2" charset="0"/>
              <a:cs typeface="NikoshBAN" pitchFamily="2" charset="0"/>
            </a:endParaRPr>
          </a:p>
        </p:txBody>
      </p:sp>
      <p:pic>
        <p:nvPicPr>
          <p:cNvPr id="3"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9000"/>
                    </a14:imgEffect>
                  </a14:imgLayer>
                </a14:imgProps>
              </a:ext>
              <a:ext uri="{28A0092B-C50C-407E-A947-70E740481C1C}">
                <a14:useLocalDpi xmlns:a14="http://schemas.microsoft.com/office/drawing/2010/main" val="0"/>
              </a:ext>
            </a:extLst>
          </a:blip>
          <a:srcRect/>
          <a:stretch>
            <a:fillRect/>
          </a:stretch>
        </p:blipFill>
        <p:spPr bwMode="auto">
          <a:xfrm>
            <a:off x="388049" y="1127170"/>
            <a:ext cx="5880195" cy="46640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5-Point Star 3"/>
          <p:cNvSpPr/>
          <p:nvPr/>
        </p:nvSpPr>
        <p:spPr>
          <a:xfrm>
            <a:off x="6128639" y="1050970"/>
            <a:ext cx="4025805" cy="4664030"/>
          </a:xfrm>
          <a:prstGeom prst="star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600" b="1" spc="50" dirty="0" smtClean="0">
                <a:ln w="11430"/>
                <a:solidFill>
                  <a:srgbClr val="002060"/>
                </a:solidFill>
                <a:effectLst>
                  <a:glow rad="228600">
                    <a:schemeClr val="accent5">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ফরয</a:t>
            </a:r>
            <a:endParaRPr lang="en-US" sz="6600" b="1" spc="50" dirty="0">
              <a:ln w="11430"/>
              <a:solidFill>
                <a:srgbClr val="002060"/>
              </a:solidFill>
              <a:effectLst>
                <a:glow rad="228600">
                  <a:schemeClr val="accent5">
                    <a:satMod val="175000"/>
                    <a:alpha val="40000"/>
                  </a:schemeClr>
                </a:glow>
                <a:outerShdw blurRad="76200" dist="50800" dir="5400000" algn="tl" rotWithShape="0">
                  <a:srgbClr val="000000">
                    <a:alpha val="65000"/>
                  </a:srgbClr>
                </a:outerShdw>
              </a:effectLst>
              <a:latin typeface="NikoshBAN" pitchFamily="2" charset="0"/>
              <a:cs typeface="NikoshBAN" pitchFamily="2" charset="0"/>
            </a:endParaRPr>
          </a:p>
        </p:txBody>
      </p:sp>
      <p:sp>
        <p:nvSpPr>
          <p:cNvPr id="5" name="TextBox 4"/>
          <p:cNvSpPr txBox="1"/>
          <p:nvPr/>
        </p:nvSpPr>
        <p:spPr>
          <a:xfrm>
            <a:off x="424436" y="5848514"/>
            <a:ext cx="9730008" cy="108711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3200" dirty="0" smtClean="0">
                <a:solidFill>
                  <a:schemeClr val="tx1"/>
                </a:solidFill>
                <a:latin typeface="NikoshBAN" pitchFamily="2" charset="0"/>
                <a:cs typeface="NikoshBAN" pitchFamily="2" charset="0"/>
              </a:rPr>
              <a:t>প্রত্যক প্রাপ্তবয়স্ক, বুদ্ধিমান, স্বাধীন, মুসলিম পুরুষের উপর জুমার সালাত আদায় করা ফরয। অস্বীকারকারী কাফির এবং অবহেলাকারী ফাসিক হয়ে যাবে।</a:t>
            </a:r>
            <a:endParaRPr lang="en-US" sz="3200" dirty="0">
              <a:solidFill>
                <a:schemeClr val="tx1"/>
              </a:solidFill>
              <a:latin typeface="NikoshBAN" pitchFamily="2" charset="0"/>
              <a:cs typeface="NikoshBAN" pitchFamily="2" charset="0"/>
            </a:endParaRPr>
          </a:p>
        </p:txBody>
      </p:sp>
      <p:cxnSp>
        <p:nvCxnSpPr>
          <p:cNvPr id="6" name="Straight Connector 5"/>
          <p:cNvCxnSpPr/>
          <p:nvPr/>
        </p:nvCxnSpPr>
        <p:spPr>
          <a:xfrm>
            <a:off x="0" y="9906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754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444" y="1172571"/>
            <a:ext cx="9730008" cy="65622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3600" dirty="0" smtClean="0">
                <a:solidFill>
                  <a:schemeClr val="tx1"/>
                </a:solidFill>
                <a:latin typeface="NikoshBAN" pitchFamily="2" charset="0"/>
                <a:cs typeface="NikoshBAN" pitchFamily="2" charset="0"/>
              </a:rPr>
              <a:t>জুমার সালাতের গুরুত্ব সম্পর্কে আল্লাহ তায়ালা বলেন-</a:t>
            </a:r>
            <a:endParaRPr lang="en-US" sz="3600" dirty="0">
              <a:solidFill>
                <a:schemeClr val="tx1"/>
              </a:solidFill>
              <a:latin typeface="NikoshBAN" pitchFamily="2" charset="0"/>
              <a:cs typeface="NikoshBAN" pitchFamily="2" charset="0"/>
            </a:endParaRPr>
          </a:p>
        </p:txBody>
      </p:sp>
      <p:pic>
        <p:nvPicPr>
          <p:cNvPr id="3" name="Picture 2" descr="Screen Clipping"/>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424436" y="1752600"/>
            <a:ext cx="9653808" cy="3048000"/>
          </a:xfrm>
          <a:prstGeom prst="rect">
            <a:avLst/>
          </a:prstGeom>
        </p:spPr>
      </p:pic>
      <p:sp>
        <p:nvSpPr>
          <p:cNvPr id="4" name="TextBox 3"/>
          <p:cNvSpPr txBox="1"/>
          <p:nvPr/>
        </p:nvSpPr>
        <p:spPr>
          <a:xfrm>
            <a:off x="272036" y="4648200"/>
            <a:ext cx="9730008" cy="231822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just"/>
            <a:r>
              <a:rPr lang="bn-BD" sz="3600" dirty="0" smtClean="0">
                <a:solidFill>
                  <a:schemeClr val="tx1"/>
                </a:solidFill>
                <a:latin typeface="NikoshBAN" pitchFamily="2" charset="0"/>
                <a:cs typeface="NikoshBAN" pitchFamily="2" charset="0"/>
              </a:rPr>
              <a:t>অর্থ- হে মুমিনগণ! জুমার দিনে যখন সালাতের জন্য আহবান করা হয়, তখন তোমরা আল্লাহর স্মরণে ধাবিত হও এবং ক্রয়-বিক্রয় ত্যাগ কর, এটি তোমাদের জন্য শ্রেয়, যদি তোমরা উপলব্ধি কর। </a:t>
            </a:r>
          </a:p>
          <a:p>
            <a:pPr algn="just"/>
            <a:r>
              <a:rPr lang="bn-BD" sz="3600" dirty="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                                              (সুরা আল-জুমুআ, আয়াত-৯)</a:t>
            </a:r>
            <a:endParaRPr lang="en-US" sz="3600" dirty="0">
              <a:solidFill>
                <a:schemeClr val="tx1"/>
              </a:solidFill>
              <a:latin typeface="NikoshBAN" pitchFamily="2" charset="0"/>
              <a:cs typeface="NikoshBAN" pitchFamily="2" charset="0"/>
            </a:endParaRPr>
          </a:p>
        </p:txBody>
      </p:sp>
      <p:sp>
        <p:nvSpPr>
          <p:cNvPr id="5" name="TextBox 4"/>
          <p:cNvSpPr txBox="1"/>
          <p:nvPr/>
        </p:nvSpPr>
        <p:spPr>
          <a:xfrm>
            <a:off x="3188541" y="152400"/>
            <a:ext cx="4070304" cy="77933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4400" dirty="0" smtClean="0">
                <a:solidFill>
                  <a:schemeClr val="tx1"/>
                </a:solidFill>
                <a:latin typeface="NikoshBAN" pitchFamily="2" charset="0"/>
                <a:cs typeface="NikoshBAN" pitchFamily="2" charset="0"/>
              </a:rPr>
              <a:t>জুমার সালাতের গুরুত্ব</a:t>
            </a:r>
            <a:endParaRPr lang="en-US" sz="4400" dirty="0">
              <a:solidFill>
                <a:schemeClr val="tx1"/>
              </a:solidFill>
              <a:latin typeface="NikoshBAN" pitchFamily="2" charset="0"/>
              <a:cs typeface="NikoshBAN" pitchFamily="2" charset="0"/>
            </a:endParaRPr>
          </a:p>
        </p:txBody>
      </p:sp>
      <p:cxnSp>
        <p:nvCxnSpPr>
          <p:cNvPr id="6" name="Straight Connector 5"/>
          <p:cNvCxnSpPr/>
          <p:nvPr/>
        </p:nvCxnSpPr>
        <p:spPr>
          <a:xfrm>
            <a:off x="0" y="9906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569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Desktop\111\muslims-offering-namaz-at110909094628.jpg"/>
          <p:cNvPicPr>
            <a:picLocks noChangeAspect="1" noChangeArrowheads="1"/>
          </p:cNvPicPr>
          <p:nvPr/>
        </p:nvPicPr>
        <p:blipFill rotWithShape="1">
          <a:blip r:embed="rId3" cstate="print"/>
          <a:srcRect l="33256"/>
          <a:stretch/>
        </p:blipFill>
        <p:spPr bwMode="auto">
          <a:xfrm>
            <a:off x="232592" y="1027990"/>
            <a:ext cx="5959451" cy="5982410"/>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6192044" y="2514600"/>
            <a:ext cx="3810000" cy="4419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bn-BD" sz="4000" dirty="0" smtClean="0">
                <a:solidFill>
                  <a:schemeClr val="accent6">
                    <a:lumMod val="50000"/>
                  </a:schemeClr>
                </a:solidFill>
                <a:latin typeface="NikoshBAN" pitchFamily="2" charset="0"/>
                <a:cs typeface="NikoshBAN" pitchFamily="2" charset="0"/>
              </a:rPr>
              <a:t>সপ্তাহের উত্তম দিন।</a:t>
            </a:r>
            <a:endParaRPr lang="bn-BD" sz="1800" dirty="0" smtClean="0">
              <a:solidFill>
                <a:schemeClr val="accent6">
                  <a:lumMod val="50000"/>
                </a:schemeClr>
              </a:solidFill>
              <a:latin typeface="NikoshBAN" pitchFamily="2" charset="0"/>
              <a:cs typeface="NikoshBAN" pitchFamily="2" charset="0"/>
            </a:endParaRPr>
          </a:p>
          <a:p>
            <a:pPr marL="571500" indent="-571500">
              <a:buFont typeface="Wingdings" pitchFamily="2" charset="2"/>
              <a:buChar char="Ø"/>
            </a:pPr>
            <a:r>
              <a:rPr lang="bn-BD" sz="4000" dirty="0" smtClean="0">
                <a:solidFill>
                  <a:schemeClr val="accent6">
                    <a:lumMod val="50000"/>
                  </a:schemeClr>
                </a:solidFill>
                <a:latin typeface="NikoshBAN" pitchFamily="2" charset="0"/>
                <a:cs typeface="NikoshBAN" pitchFamily="2" charset="0"/>
              </a:rPr>
              <a:t>হযরত আদম (আঃ) কে সৃষ্টি করা হয়।</a:t>
            </a:r>
            <a:endParaRPr lang="bn-BD" sz="1800" dirty="0" smtClean="0">
              <a:solidFill>
                <a:schemeClr val="accent6">
                  <a:lumMod val="50000"/>
                </a:schemeClr>
              </a:solidFill>
              <a:latin typeface="NikoshBAN" pitchFamily="2" charset="0"/>
              <a:cs typeface="NikoshBAN" pitchFamily="2" charset="0"/>
            </a:endParaRPr>
          </a:p>
          <a:p>
            <a:pPr marL="571500" indent="-571500">
              <a:buFont typeface="Wingdings" pitchFamily="2" charset="2"/>
              <a:buChar char="Ø"/>
            </a:pPr>
            <a:r>
              <a:rPr lang="bn-BD" sz="3600" dirty="0" smtClean="0">
                <a:solidFill>
                  <a:schemeClr val="accent6">
                    <a:lumMod val="50000"/>
                  </a:schemeClr>
                </a:solidFill>
                <a:latin typeface="NikoshBAN" pitchFamily="2" charset="0"/>
                <a:cs typeface="NikoshBAN" pitchFamily="2" charset="0"/>
              </a:rPr>
              <a:t>তাঁর তাওবা কবুল হয়।</a:t>
            </a:r>
            <a:endParaRPr lang="bn-BD" sz="1600" dirty="0" smtClean="0">
              <a:solidFill>
                <a:schemeClr val="accent6">
                  <a:lumMod val="50000"/>
                </a:schemeClr>
              </a:solidFill>
              <a:latin typeface="NikoshBAN" pitchFamily="2" charset="0"/>
              <a:cs typeface="NikoshBAN" pitchFamily="2" charset="0"/>
            </a:endParaRPr>
          </a:p>
          <a:p>
            <a:pPr marL="571500" indent="-571500">
              <a:buFont typeface="Wingdings" pitchFamily="2" charset="2"/>
              <a:buChar char="Ø"/>
            </a:pPr>
            <a:r>
              <a:rPr lang="bn-BD" sz="4000" dirty="0" smtClean="0">
                <a:solidFill>
                  <a:schemeClr val="accent6">
                    <a:lumMod val="50000"/>
                  </a:schemeClr>
                </a:solidFill>
                <a:latin typeface="NikoshBAN" pitchFamily="2" charset="0"/>
                <a:cs typeface="NikoshBAN" pitchFamily="2" charset="0"/>
              </a:rPr>
              <a:t>কিয়ামত সংঘটিত হবে।</a:t>
            </a:r>
            <a:endParaRPr lang="en-US" sz="4000" dirty="0">
              <a:solidFill>
                <a:schemeClr val="accent6">
                  <a:lumMod val="50000"/>
                </a:schemeClr>
              </a:solidFill>
              <a:latin typeface="NikoshBAN" pitchFamily="2" charset="0"/>
              <a:cs typeface="NikoshBAN" pitchFamily="2" charset="0"/>
            </a:endParaRPr>
          </a:p>
        </p:txBody>
      </p:sp>
      <p:sp>
        <p:nvSpPr>
          <p:cNvPr id="6" name="TextBox 5"/>
          <p:cNvSpPr txBox="1"/>
          <p:nvPr/>
        </p:nvSpPr>
        <p:spPr>
          <a:xfrm>
            <a:off x="6301829" y="1057870"/>
            <a:ext cx="3776415" cy="923330"/>
          </a:xfrm>
          <a:prstGeom prst="wedgeRectCallout">
            <a:avLst>
              <a:gd name="adj1" fmla="val -19102"/>
              <a:gd name="adj2" fmla="val 96593"/>
            </a:avLst>
          </a:prstGeom>
          <a:blipFill>
            <a:blip r:embed="rId4"/>
            <a:tile tx="0" ty="0" sx="100000" sy="100000" flip="none" algn="tl"/>
          </a:blipFill>
          <a:ln w="38100">
            <a:solidFill>
              <a:schemeClr val="tx1"/>
            </a:solidFill>
          </a:ln>
        </p:spPr>
        <p:txBody>
          <a:bodyPr wrap="square" rtlCol="0">
            <a:spAutoFit/>
          </a:bodyPr>
          <a:lstStyle/>
          <a:p>
            <a:pPr algn="ctr"/>
            <a:r>
              <a:rPr lang="bn-BD" sz="5400" dirty="0" smtClean="0">
                <a:solidFill>
                  <a:srgbClr val="0070C0"/>
                </a:solidFill>
                <a:latin typeface="NikoshBAN" pitchFamily="2" charset="0"/>
                <a:cs typeface="NikoshBAN" pitchFamily="2" charset="0"/>
              </a:rPr>
              <a:t>জুমার দিন</a:t>
            </a:r>
            <a:endParaRPr lang="en-US" sz="5400" dirty="0">
              <a:solidFill>
                <a:srgbClr val="0070C0"/>
              </a:solidFill>
              <a:latin typeface="NikoshBAN" pitchFamily="2" charset="0"/>
              <a:cs typeface="NikoshBAN" pitchFamily="2" charset="0"/>
            </a:endParaRPr>
          </a:p>
        </p:txBody>
      </p:sp>
      <p:sp>
        <p:nvSpPr>
          <p:cNvPr id="5" name="TextBox 4"/>
          <p:cNvSpPr txBox="1"/>
          <p:nvPr/>
        </p:nvSpPr>
        <p:spPr>
          <a:xfrm>
            <a:off x="3188541" y="152400"/>
            <a:ext cx="4070304" cy="77933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4400" dirty="0" smtClean="0">
                <a:solidFill>
                  <a:schemeClr val="tx1"/>
                </a:solidFill>
                <a:latin typeface="NikoshBAN" pitchFamily="2" charset="0"/>
                <a:cs typeface="NikoshBAN" pitchFamily="2" charset="0"/>
              </a:rPr>
              <a:t>জুমার সালাতের গুরুত্ব</a:t>
            </a:r>
            <a:endParaRPr lang="en-US" sz="4400" dirty="0">
              <a:solidFill>
                <a:schemeClr val="tx1"/>
              </a:solidFill>
              <a:latin typeface="NikoshBAN" pitchFamily="2" charset="0"/>
              <a:cs typeface="NikoshBAN" pitchFamily="2" charset="0"/>
            </a:endParaRPr>
          </a:p>
        </p:txBody>
      </p:sp>
      <p:cxnSp>
        <p:nvCxnSpPr>
          <p:cNvPr id="7" name="Straight Connector 6"/>
          <p:cNvCxnSpPr/>
          <p:nvPr/>
        </p:nvCxnSpPr>
        <p:spPr>
          <a:xfrm>
            <a:off x="0" y="9906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3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146" y="1066800"/>
            <a:ext cx="9886298" cy="3450190"/>
          </a:xfrm>
          <a:prstGeom prst="roundRect">
            <a:avLst/>
          </a:prstGeom>
          <a:solidFill>
            <a:schemeClr val="bg1">
              <a:lumMod val="95000"/>
            </a:schemeClr>
          </a:solidFill>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3600" dirty="0" smtClean="0">
                <a:solidFill>
                  <a:schemeClr val="tx1"/>
                </a:solidFill>
                <a:latin typeface="NikoshBAN" pitchFamily="2" charset="0"/>
                <a:cs typeface="NikoshBAN" pitchFamily="2" charset="0"/>
              </a:rPr>
              <a:t>জুমার সালাতের গুরুত্ব সম্পর্কে রাসুল (সাঃ) বলেন-</a:t>
            </a:r>
          </a:p>
          <a:p>
            <a:pPr algn="just"/>
            <a:r>
              <a:rPr lang="bn-BD" sz="3200" dirty="0" smtClean="0">
                <a:solidFill>
                  <a:schemeClr val="tx1"/>
                </a:solidFill>
                <a:latin typeface="NikoshBAN" pitchFamily="2" charset="0"/>
                <a:cs typeface="NikoshBAN" pitchFamily="2" charset="0"/>
              </a:rPr>
              <a:t>‘যে ব্যক্তি শুক্রবারে গোসল করে যথাসম্ভব পবিত্র হয়ে সুগন্ধি লাগিয়ে জুমার সালাত আদায়ের জন্য মসজিদে যায়, মসজিদে গিয়ে কাউকে কষ্ট না দিয়ে যেখানে জায়গা পায় সেখানেই বসে যায়, যথাসম্ভব সালাত আদায় করে এবং নীরবে বসে মনোযোগ সহকারে খুতবা শোনে। আল্লাহ তায়ালা তার বিগত জুমা হতে এ পর্যন্ত সকল (সগিরা) গুনাহ মাফ করে দিবেন। (বুখারি)</a:t>
            </a:r>
            <a:endParaRPr lang="en-US" sz="3200" dirty="0">
              <a:solidFill>
                <a:schemeClr val="tx1"/>
              </a:solidFill>
              <a:latin typeface="NikoshBAN" pitchFamily="2" charset="0"/>
              <a:cs typeface="NikoshBAN" pitchFamily="2" charset="0"/>
            </a:endParaRPr>
          </a:p>
        </p:txBody>
      </p:sp>
      <p:sp>
        <p:nvSpPr>
          <p:cNvPr id="9" name="TextBox 8"/>
          <p:cNvSpPr txBox="1"/>
          <p:nvPr/>
        </p:nvSpPr>
        <p:spPr>
          <a:xfrm>
            <a:off x="258295" y="4648200"/>
            <a:ext cx="9886298" cy="2360530"/>
          </a:xfrm>
          <a:prstGeom prst="roundRect">
            <a:avLst/>
          </a:prstGeom>
          <a:solidFill>
            <a:schemeClr val="bg1">
              <a:lumMod val="95000"/>
            </a:schemeClr>
          </a:solidFill>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3600" dirty="0" smtClean="0">
                <a:solidFill>
                  <a:schemeClr val="tx1"/>
                </a:solidFill>
                <a:latin typeface="NikoshBAN" pitchFamily="2" charset="0"/>
                <a:cs typeface="NikoshBAN" pitchFamily="2" charset="0"/>
              </a:rPr>
              <a:t>জুমার সালাতের গুরুত্ব সম্পর্কে রাসুল (সাঃ) আরও বলেন-</a:t>
            </a:r>
          </a:p>
          <a:p>
            <a:pPr algn="just"/>
            <a:r>
              <a:rPr lang="bn-BD" sz="3200" dirty="0" smtClean="0">
                <a:solidFill>
                  <a:schemeClr val="tx1"/>
                </a:solidFill>
                <a:latin typeface="NikoshBAN" pitchFamily="2" charset="0"/>
                <a:cs typeface="NikoshBAN" pitchFamily="2" charset="0"/>
              </a:rPr>
              <a:t>‘যে ব্যক্তি ইচ্ছা করে পরপর তিন জুমা ত্যাগ করে, তার অন্তরে মোহর মেরে দেওয়া হয় এবং তার দিলকে মুনাফিকের অন্তরে পরিণত করে দেওয়া হয়।’</a:t>
            </a:r>
            <a:endParaRPr lang="en-US" sz="3200" dirty="0" smtClean="0">
              <a:solidFill>
                <a:schemeClr val="tx1"/>
              </a:solidFill>
              <a:latin typeface="NikoshBAN" pitchFamily="2" charset="0"/>
              <a:cs typeface="NikoshBAN" pitchFamily="2" charset="0"/>
            </a:endParaRPr>
          </a:p>
          <a:p>
            <a:pPr algn="just"/>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(তিরমিযি)</a:t>
            </a:r>
            <a:endParaRPr lang="en-US" sz="3200" dirty="0">
              <a:solidFill>
                <a:schemeClr val="tx1"/>
              </a:solidFill>
              <a:latin typeface="NikoshBAN" pitchFamily="2" charset="0"/>
              <a:cs typeface="NikoshBAN" pitchFamily="2" charset="0"/>
            </a:endParaRPr>
          </a:p>
        </p:txBody>
      </p:sp>
      <p:sp>
        <p:nvSpPr>
          <p:cNvPr id="6" name="TextBox 5"/>
          <p:cNvSpPr txBox="1"/>
          <p:nvPr/>
        </p:nvSpPr>
        <p:spPr>
          <a:xfrm>
            <a:off x="3188541" y="152400"/>
            <a:ext cx="4070304" cy="77933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4400" dirty="0" smtClean="0">
                <a:solidFill>
                  <a:schemeClr val="tx1"/>
                </a:solidFill>
                <a:latin typeface="NikoshBAN" pitchFamily="2" charset="0"/>
                <a:cs typeface="NikoshBAN" pitchFamily="2" charset="0"/>
              </a:rPr>
              <a:t>জুমার সালাতের গুরুত্ব</a:t>
            </a:r>
            <a:endParaRPr lang="en-US" sz="4400" dirty="0">
              <a:solidFill>
                <a:schemeClr val="tx1"/>
              </a:solidFill>
              <a:latin typeface="NikoshBAN" pitchFamily="2" charset="0"/>
              <a:cs typeface="NikoshBAN" pitchFamily="2" charset="0"/>
            </a:endParaRPr>
          </a:p>
        </p:txBody>
      </p:sp>
      <p:cxnSp>
        <p:nvCxnSpPr>
          <p:cNvPr id="7" name="Straight Connector 6"/>
          <p:cNvCxnSpPr/>
          <p:nvPr/>
        </p:nvCxnSpPr>
        <p:spPr>
          <a:xfrm>
            <a:off x="0" y="9906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790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524071" y="174552"/>
            <a:ext cx="5354746" cy="1044648"/>
          </a:xfrm>
          <a:prstGeom prst="round2SameRect">
            <a:avLst/>
          </a:prstGeom>
          <a:noFill/>
          <a:ln>
            <a:noFill/>
          </a:ln>
        </p:spPr>
        <p:style>
          <a:lnRef idx="2">
            <a:schemeClr val="accent5"/>
          </a:lnRef>
          <a:fillRef idx="1">
            <a:schemeClr val="lt1"/>
          </a:fillRef>
          <a:effectRef idx="0">
            <a:schemeClr val="accent5"/>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7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জোড়ায়</a:t>
            </a:r>
            <a:r>
              <a:rPr lang="bn-BD" sz="6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7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কাজ</a:t>
            </a:r>
            <a:endParaRPr lang="en-US" sz="6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ound Same Side Corner Rectangle 2"/>
          <p:cNvSpPr/>
          <p:nvPr/>
        </p:nvSpPr>
        <p:spPr>
          <a:xfrm>
            <a:off x="502072" y="2362200"/>
            <a:ext cx="9347572" cy="2667000"/>
          </a:xfrm>
          <a:prstGeom prst="round2SameRect">
            <a:avLst/>
          </a:prstGeom>
          <a:solidFill>
            <a:schemeClr val="bg1">
              <a:lumMod val="95000"/>
            </a:schemeClr>
          </a:solidFill>
          <a:ln w="57150"/>
        </p:spPr>
        <p:style>
          <a:lnRef idx="2">
            <a:schemeClr val="accent2"/>
          </a:lnRef>
          <a:fillRef idx="1">
            <a:schemeClr val="lt1"/>
          </a:fillRef>
          <a:effectRef idx="0">
            <a:schemeClr val="accent2"/>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জুমার দিনের তিনটি বৈশিষ্ট্য উল্লেখ কর।</a:t>
            </a:r>
            <a:endParaRPr lang="en-US" sz="8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4" name="Straight Connector 3"/>
          <p:cNvCxnSpPr/>
          <p:nvPr/>
        </p:nvCxnSpPr>
        <p:spPr>
          <a:xfrm>
            <a:off x="0" y="12192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818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2044" y="228600"/>
            <a:ext cx="5638800" cy="77933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4400" dirty="0" smtClean="0">
                <a:solidFill>
                  <a:schemeClr val="tx1"/>
                </a:solidFill>
                <a:latin typeface="NikoshBAN" pitchFamily="2" charset="0"/>
                <a:cs typeface="NikoshBAN" pitchFamily="2" charset="0"/>
              </a:rPr>
              <a:t>জুমার সালাত আদায়ের নিয়ম</a:t>
            </a:r>
            <a:endParaRPr lang="en-US" sz="4400" dirty="0">
              <a:solidFill>
                <a:schemeClr val="tx1"/>
              </a:solidFill>
              <a:latin typeface="NikoshBAN" pitchFamily="2" charset="0"/>
              <a:cs typeface="NikoshBAN" pitchFamily="2" charset="0"/>
            </a:endParaRPr>
          </a:p>
        </p:txBody>
      </p:sp>
      <p:graphicFrame>
        <p:nvGraphicFramePr>
          <p:cNvPr id="3" name="Diagram 2"/>
          <p:cNvGraphicFramePr/>
          <p:nvPr>
            <p:extLst>
              <p:ext uri="{D42A27DB-BD31-4B8C-83A1-F6EECF244321}">
                <p14:modId xmlns:p14="http://schemas.microsoft.com/office/powerpoint/2010/main" val="1042888678"/>
              </p:ext>
            </p:extLst>
          </p:nvPr>
        </p:nvGraphicFramePr>
        <p:xfrm>
          <a:off x="248444" y="1143000"/>
          <a:ext cx="9829799"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0" y="9906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134644" y="2971800"/>
            <a:ext cx="1828800" cy="1905000"/>
          </a:xfrm>
          <a:prstGeom prst="ellipse">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n-BD" sz="4000" dirty="0" smtClean="0">
                <a:solidFill>
                  <a:schemeClr val="tx1"/>
                </a:solidFill>
              </a:rPr>
              <a:t>জুমার সালাত</a:t>
            </a:r>
            <a:endParaRPr lang="en-US" sz="4000" dirty="0">
              <a:solidFill>
                <a:schemeClr val="tx1"/>
              </a:solidFill>
            </a:endParaRPr>
          </a:p>
        </p:txBody>
      </p:sp>
    </p:spTree>
    <p:extLst>
      <p:ext uri="{BB962C8B-B14F-4D97-AF65-F5344CB8AC3E}">
        <p14:creationId xmlns:p14="http://schemas.microsoft.com/office/powerpoint/2010/main" val="32585271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844" y="1998538"/>
            <a:ext cx="7146851" cy="39450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1162844" y="1066800"/>
            <a:ext cx="7924800" cy="77933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4400" dirty="0" smtClean="0">
                <a:solidFill>
                  <a:schemeClr val="tx1"/>
                </a:solidFill>
                <a:latin typeface="NikoshBAN" pitchFamily="2" charset="0"/>
                <a:cs typeface="NikoshBAN" pitchFamily="2" charset="0"/>
              </a:rPr>
              <a:t>জুমার সালাতের জন্য দুটি আযান দেওয়া হয়-</a:t>
            </a:r>
            <a:endParaRPr lang="en-US" sz="4400" dirty="0">
              <a:solidFill>
                <a:schemeClr val="tx1"/>
              </a:solidFill>
              <a:latin typeface="NikoshBAN" pitchFamily="2" charset="0"/>
              <a:cs typeface="NikoshBAN" pitchFamily="2" charset="0"/>
            </a:endParaRPr>
          </a:p>
        </p:txBody>
      </p:sp>
      <p:sp>
        <p:nvSpPr>
          <p:cNvPr id="4" name="TextBox 3"/>
          <p:cNvSpPr txBox="1"/>
          <p:nvPr/>
        </p:nvSpPr>
        <p:spPr>
          <a:xfrm>
            <a:off x="1162844" y="6096000"/>
            <a:ext cx="7620000" cy="77933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4400" dirty="0" smtClean="0">
                <a:solidFill>
                  <a:schemeClr val="tx1"/>
                </a:solidFill>
                <a:latin typeface="NikoshBAN" pitchFamily="2" charset="0"/>
                <a:cs typeface="NikoshBAN" pitchFamily="2" charset="0"/>
              </a:rPr>
              <a:t>প্রথম আযান মসজিদের বাইরে মিনারে।</a:t>
            </a:r>
            <a:endParaRPr lang="en-US" sz="4400" dirty="0">
              <a:solidFill>
                <a:schemeClr val="tx1"/>
              </a:solidFill>
              <a:latin typeface="NikoshBAN" pitchFamily="2" charset="0"/>
              <a:cs typeface="NikoshBAN" pitchFamily="2" charset="0"/>
            </a:endParaRPr>
          </a:p>
        </p:txBody>
      </p:sp>
      <p:cxnSp>
        <p:nvCxnSpPr>
          <p:cNvPr id="6" name="Straight Connector 5"/>
          <p:cNvCxnSpPr/>
          <p:nvPr/>
        </p:nvCxnSpPr>
        <p:spPr>
          <a:xfrm>
            <a:off x="0" y="9906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82044" y="228600"/>
            <a:ext cx="5638800" cy="77933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4400" dirty="0" smtClean="0">
                <a:solidFill>
                  <a:schemeClr val="tx1"/>
                </a:solidFill>
                <a:latin typeface="NikoshBAN" pitchFamily="2" charset="0"/>
                <a:cs typeface="NikoshBAN" pitchFamily="2" charset="0"/>
              </a:rPr>
              <a:t>জুমার সালাত আদায়ের নিয়ম</a:t>
            </a:r>
            <a:endParaRPr lang="en-US" sz="4400" dirty="0">
              <a:solidFill>
                <a:schemeClr val="tx1"/>
              </a:solidFill>
              <a:latin typeface="NikoshBAN" pitchFamily="2" charset="0"/>
              <a:cs typeface="NikoshBAN" pitchFamily="2" charset="0"/>
            </a:endParaRPr>
          </a:p>
        </p:txBody>
      </p:sp>
      <p:pic>
        <p:nvPicPr>
          <p:cNvPr id="10" name="Picture 2" descr="C:\Users\Md. Yunus Azad\Desktop\1\maxresdefault.jpg"/>
          <p:cNvPicPr>
            <a:picLocks noChangeAspect="1" noChangeArrowheads="1"/>
          </p:cNvPicPr>
          <p:nvPr/>
        </p:nvPicPr>
        <p:blipFill rotWithShape="1">
          <a:blip r:embed="rId4">
            <a:extLst>
              <a:ext uri="{28A0092B-C50C-407E-A947-70E740481C1C}">
                <a14:useLocalDpi xmlns:a14="http://schemas.microsoft.com/office/drawing/2010/main" val="0"/>
              </a:ext>
            </a:extLst>
          </a:blip>
          <a:srcRect l="3782" r="11013"/>
          <a:stretch/>
        </p:blipFill>
        <p:spPr bwMode="auto">
          <a:xfrm>
            <a:off x="1182829" y="1143164"/>
            <a:ext cx="7848600" cy="51814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1" name="TextBox 10"/>
          <p:cNvSpPr txBox="1"/>
          <p:nvPr/>
        </p:nvSpPr>
        <p:spPr>
          <a:xfrm>
            <a:off x="192230" y="6400800"/>
            <a:ext cx="9829799" cy="594673"/>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3200" dirty="0" smtClean="0">
                <a:solidFill>
                  <a:schemeClr val="tx1"/>
                </a:solidFill>
                <a:latin typeface="NikoshBAN" pitchFamily="2" charset="0"/>
                <a:cs typeface="NikoshBAN" pitchFamily="2" charset="0"/>
              </a:rPr>
              <a:t>দ্বিতীয় আযান মসজিদের ভিতরে ইমাম খুৎবা দিতে মিম্বরে বসলে।</a:t>
            </a:r>
            <a:endParaRPr lang="en-US"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083452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53" presetClass="exit" presetSubtype="32" fill="hold" nodeType="withEffect">
                                  <p:stCondLst>
                                    <p:cond delay="0"/>
                                  </p:stCondLst>
                                  <p:childTnLst>
                                    <p:anim calcmode="lin" valueType="num">
                                      <p:cBhvr>
                                        <p:cTn id="28" dur="500"/>
                                        <p:tgtEl>
                                          <p:spTgt spid="2"/>
                                        </p:tgtEl>
                                        <p:attrNameLst>
                                          <p:attrName>ppt_w</p:attrName>
                                        </p:attrNameLst>
                                      </p:cBhvr>
                                      <p:tavLst>
                                        <p:tav tm="0">
                                          <p:val>
                                            <p:strVal val="ppt_w"/>
                                          </p:val>
                                        </p:tav>
                                        <p:tav tm="100000">
                                          <p:val>
                                            <p:fltVal val="0"/>
                                          </p:val>
                                        </p:tav>
                                      </p:tavLst>
                                    </p:anim>
                                    <p:anim calcmode="lin" valueType="num">
                                      <p:cBhvr>
                                        <p:cTn id="29" dur="500"/>
                                        <p:tgtEl>
                                          <p:spTgt spid="2"/>
                                        </p:tgtEl>
                                        <p:attrNameLst>
                                          <p:attrName>ppt_h</p:attrName>
                                        </p:attrNameLst>
                                      </p:cBhvr>
                                      <p:tavLst>
                                        <p:tav tm="0">
                                          <p:val>
                                            <p:strVal val="ppt_h"/>
                                          </p:val>
                                        </p:tav>
                                        <p:tav tm="100000">
                                          <p:val>
                                            <p:fltVal val="0"/>
                                          </p:val>
                                        </p:tav>
                                      </p:tavLst>
                                    </p:anim>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53" presetClass="exit" presetSubtype="32" fill="hold" grpId="1" nodeType="withEffect">
                                  <p:stCondLst>
                                    <p:cond delay="0"/>
                                  </p:stCondLst>
                                  <p:childTnLst>
                                    <p:anim calcmode="lin" valueType="num">
                                      <p:cBhvr>
                                        <p:cTn id="33" dur="500"/>
                                        <p:tgtEl>
                                          <p:spTgt spid="4"/>
                                        </p:tgtEl>
                                        <p:attrNameLst>
                                          <p:attrName>ppt_w</p:attrName>
                                        </p:attrNameLst>
                                      </p:cBhvr>
                                      <p:tavLst>
                                        <p:tav tm="0">
                                          <p:val>
                                            <p:strVal val="ppt_w"/>
                                          </p:val>
                                        </p:tav>
                                        <p:tav tm="100000">
                                          <p:val>
                                            <p:fltVal val="0"/>
                                          </p:val>
                                        </p:tav>
                                      </p:tavLst>
                                    </p:anim>
                                    <p:anim calcmode="lin" valueType="num">
                                      <p:cBhvr>
                                        <p:cTn id="34" dur="500"/>
                                        <p:tgtEl>
                                          <p:spTgt spid="4"/>
                                        </p:tgtEl>
                                        <p:attrNameLst>
                                          <p:attrName>ppt_h</p:attrName>
                                        </p:attrNameLst>
                                      </p:cBhvr>
                                      <p:tavLst>
                                        <p:tav tm="0">
                                          <p:val>
                                            <p:strVal val="ppt_h"/>
                                          </p:val>
                                        </p:tav>
                                        <p:tav tm="100000">
                                          <p:val>
                                            <p:fltVal val="0"/>
                                          </p:val>
                                        </p:tav>
                                      </p:tavLst>
                                    </p:anim>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d. Yunus Azad\Desktop\1\khutba-in-bangla-or-not-nishachor.jpg"/>
          <p:cNvPicPr>
            <a:picLocks noChangeAspect="1" noChangeArrowheads="1"/>
          </p:cNvPicPr>
          <p:nvPr/>
        </p:nvPicPr>
        <p:blipFill rotWithShape="1">
          <a:blip r:embed="rId3">
            <a:extLst>
              <a:ext uri="{28A0092B-C50C-407E-A947-70E740481C1C}">
                <a14:useLocalDpi xmlns:a14="http://schemas.microsoft.com/office/drawing/2010/main" val="0"/>
              </a:ext>
            </a:extLst>
          </a:blip>
          <a:srcRect b="4053"/>
          <a:stretch/>
        </p:blipFill>
        <p:spPr bwMode="auto">
          <a:xfrm>
            <a:off x="324644" y="1007938"/>
            <a:ext cx="9906000" cy="60024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20644" y="2438400"/>
            <a:ext cx="3810000" cy="4572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bn-BD" sz="4000" dirty="0" smtClean="0">
                <a:solidFill>
                  <a:schemeClr val="accent6">
                    <a:lumMod val="50000"/>
                  </a:schemeClr>
                </a:solidFill>
                <a:latin typeface="NikoshBAN" pitchFamily="2" charset="0"/>
                <a:cs typeface="NikoshBAN" pitchFamily="2" charset="0"/>
              </a:rPr>
              <a:t>ইমামের খুৎবা পাঠ।</a:t>
            </a:r>
          </a:p>
          <a:p>
            <a:endParaRPr lang="bn-BD" sz="800" dirty="0" smtClean="0">
              <a:solidFill>
                <a:schemeClr val="accent6">
                  <a:lumMod val="50000"/>
                </a:schemeClr>
              </a:solidFill>
              <a:latin typeface="NikoshBAN" pitchFamily="2" charset="0"/>
              <a:cs typeface="NikoshBAN" pitchFamily="2" charset="0"/>
            </a:endParaRPr>
          </a:p>
          <a:p>
            <a:pPr marL="571500" indent="-571500">
              <a:buFont typeface="Wingdings" pitchFamily="2" charset="2"/>
              <a:buChar char="Ø"/>
            </a:pPr>
            <a:r>
              <a:rPr lang="bn-BD" sz="4400" dirty="0" smtClean="0">
                <a:solidFill>
                  <a:schemeClr val="accent6">
                    <a:lumMod val="50000"/>
                  </a:schemeClr>
                </a:solidFill>
                <a:latin typeface="NikoshBAN" pitchFamily="2" charset="0"/>
                <a:cs typeface="NikoshBAN" pitchFamily="2" charset="0"/>
              </a:rPr>
              <a:t>মুসল্লিদের খুৎবা শোনা ওয়াজিব।</a:t>
            </a:r>
          </a:p>
          <a:p>
            <a:endParaRPr lang="bn-BD" sz="800" dirty="0" smtClean="0">
              <a:solidFill>
                <a:schemeClr val="accent6">
                  <a:lumMod val="50000"/>
                </a:schemeClr>
              </a:solidFill>
              <a:latin typeface="NikoshBAN" pitchFamily="2" charset="0"/>
              <a:cs typeface="NikoshBAN" pitchFamily="2" charset="0"/>
            </a:endParaRPr>
          </a:p>
          <a:p>
            <a:pPr marL="571500" indent="-571500">
              <a:buFont typeface="Wingdings" pitchFamily="2" charset="2"/>
              <a:buChar char="Ø"/>
            </a:pPr>
            <a:r>
              <a:rPr lang="bn-BD" sz="4400" dirty="0" smtClean="0">
                <a:solidFill>
                  <a:schemeClr val="accent6">
                    <a:lumMod val="50000"/>
                  </a:schemeClr>
                </a:solidFill>
                <a:latin typeface="NikoshBAN" pitchFamily="2" charset="0"/>
                <a:cs typeface="NikoshBAN" pitchFamily="2" charset="0"/>
              </a:rPr>
              <a:t>এ সময় কথা বলা, অনর্থক কিছু করা নিষেধ।</a:t>
            </a:r>
          </a:p>
        </p:txBody>
      </p:sp>
      <p:sp>
        <p:nvSpPr>
          <p:cNvPr id="4" name="TextBox 3"/>
          <p:cNvSpPr txBox="1"/>
          <p:nvPr/>
        </p:nvSpPr>
        <p:spPr>
          <a:xfrm>
            <a:off x="6454228" y="990600"/>
            <a:ext cx="3776415" cy="923330"/>
          </a:xfrm>
          <a:prstGeom prst="wedgeRectCallout">
            <a:avLst>
              <a:gd name="adj1" fmla="val -19102"/>
              <a:gd name="adj2" fmla="val 96593"/>
            </a:avLst>
          </a:prstGeom>
          <a:blipFill>
            <a:blip r:embed="rId4"/>
            <a:tile tx="0" ty="0" sx="100000" sy="100000" flip="none" algn="tl"/>
          </a:blipFill>
          <a:ln w="38100">
            <a:solidFill>
              <a:schemeClr val="tx1"/>
            </a:solidFill>
          </a:ln>
        </p:spPr>
        <p:txBody>
          <a:bodyPr wrap="square" rtlCol="0">
            <a:spAutoFit/>
          </a:bodyPr>
          <a:lstStyle/>
          <a:p>
            <a:pPr algn="ctr"/>
            <a:r>
              <a:rPr lang="bn-BD" sz="5400" dirty="0" smtClean="0">
                <a:solidFill>
                  <a:srgbClr val="0070C0"/>
                </a:solidFill>
                <a:latin typeface="NikoshBAN" pitchFamily="2" charset="0"/>
                <a:cs typeface="NikoshBAN" pitchFamily="2" charset="0"/>
              </a:rPr>
              <a:t>জুমার দিন</a:t>
            </a:r>
            <a:endParaRPr lang="en-US" sz="5400" dirty="0">
              <a:solidFill>
                <a:srgbClr val="0070C0"/>
              </a:solidFill>
              <a:latin typeface="NikoshBAN" pitchFamily="2" charset="0"/>
              <a:cs typeface="NikoshBAN" pitchFamily="2" charset="0"/>
            </a:endParaRPr>
          </a:p>
        </p:txBody>
      </p:sp>
      <p:cxnSp>
        <p:nvCxnSpPr>
          <p:cNvPr id="6" name="Straight Connector 5"/>
          <p:cNvCxnSpPr/>
          <p:nvPr/>
        </p:nvCxnSpPr>
        <p:spPr>
          <a:xfrm>
            <a:off x="0" y="9906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82044" y="228600"/>
            <a:ext cx="5638800" cy="77933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4400" dirty="0" smtClean="0">
                <a:solidFill>
                  <a:schemeClr val="tx1"/>
                </a:solidFill>
                <a:latin typeface="NikoshBAN" pitchFamily="2" charset="0"/>
                <a:cs typeface="NikoshBAN" pitchFamily="2" charset="0"/>
              </a:rPr>
              <a:t>জুমার সালাত আদায়ের নিয়ম</a:t>
            </a:r>
            <a:endParaRPr lang="en-US" sz="4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250886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44" y="1194206"/>
            <a:ext cx="8839200" cy="49017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1391443" y="6231061"/>
            <a:ext cx="7315201" cy="77933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4400" dirty="0" smtClean="0">
                <a:solidFill>
                  <a:schemeClr val="tx1"/>
                </a:solidFill>
                <a:latin typeface="NikoshBAN" pitchFamily="2" charset="0"/>
                <a:cs typeface="NikoshBAN" pitchFamily="2" charset="0"/>
              </a:rPr>
              <a:t>জুমার ফরযের জন্য জামাআত শর্ত।</a:t>
            </a:r>
            <a:endParaRPr lang="en-US" sz="4400" dirty="0">
              <a:solidFill>
                <a:schemeClr val="tx1"/>
              </a:solidFill>
              <a:latin typeface="NikoshBAN" pitchFamily="2" charset="0"/>
              <a:cs typeface="NikoshBAN" pitchFamily="2" charset="0"/>
            </a:endParaRPr>
          </a:p>
        </p:txBody>
      </p:sp>
      <p:cxnSp>
        <p:nvCxnSpPr>
          <p:cNvPr id="7" name="Straight Connector 6"/>
          <p:cNvCxnSpPr/>
          <p:nvPr/>
        </p:nvCxnSpPr>
        <p:spPr>
          <a:xfrm>
            <a:off x="0" y="9906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82044" y="228600"/>
            <a:ext cx="5638800" cy="77933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4400" dirty="0" smtClean="0">
                <a:solidFill>
                  <a:schemeClr val="tx1"/>
                </a:solidFill>
                <a:latin typeface="NikoshBAN" pitchFamily="2" charset="0"/>
                <a:cs typeface="NikoshBAN" pitchFamily="2" charset="0"/>
              </a:rPr>
              <a:t>জুমার সালাত আদায়ের নিয়ম</a:t>
            </a:r>
            <a:endParaRPr lang="en-US" sz="4400" dirty="0">
              <a:solidFill>
                <a:schemeClr val="tx1"/>
              </a:solidFill>
              <a:latin typeface="NikoshBAN" pitchFamily="2" charset="0"/>
              <a:cs typeface="NikoshBAN" pitchFamily="2"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36494" b="11061"/>
          <a:stretch/>
        </p:blipFill>
        <p:spPr>
          <a:xfrm>
            <a:off x="324644" y="1144532"/>
            <a:ext cx="5323864" cy="52562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0376" t="6822" r="18359"/>
          <a:stretch/>
        </p:blipFill>
        <p:spPr>
          <a:xfrm>
            <a:off x="5648508" y="1120514"/>
            <a:ext cx="4429736" cy="52562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629444" y="6477282"/>
            <a:ext cx="9067800" cy="53311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2800" dirty="0" smtClean="0">
                <a:solidFill>
                  <a:schemeClr val="tx1"/>
                </a:solidFill>
                <a:latin typeface="NikoshBAN" pitchFamily="2" charset="0"/>
                <a:cs typeface="NikoshBAN" pitchFamily="2" charset="0"/>
              </a:rPr>
              <a:t>কোন কারণে জুমাতে অংশগ্রহণ করতে না পারলে যুহরের সালাত আদায় করতে হয়।</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747317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0044" y="152400"/>
            <a:ext cx="7162800" cy="77933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4400" dirty="0" smtClean="0">
                <a:solidFill>
                  <a:schemeClr val="tx1"/>
                </a:solidFill>
                <a:latin typeface="NikoshBAN" pitchFamily="2" charset="0"/>
                <a:cs typeface="NikoshBAN" pitchFamily="2" charset="0"/>
              </a:rPr>
              <a:t>জুমার সালাতের সামাজিক শিক্ষা</a:t>
            </a:r>
            <a:endParaRPr lang="en-US" sz="4400" dirty="0">
              <a:solidFill>
                <a:schemeClr val="tx1"/>
              </a:solidFill>
              <a:latin typeface="NikoshBAN" pitchFamily="2" charset="0"/>
              <a:cs typeface="NikoshBAN" pitchFamily="2"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5862"/>
          <a:stretch/>
        </p:blipFill>
        <p:spPr>
          <a:xfrm>
            <a:off x="1162844" y="1219200"/>
            <a:ext cx="8153400" cy="50116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1086643" y="6248400"/>
            <a:ext cx="8077201" cy="71778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4000" dirty="0" smtClean="0">
                <a:solidFill>
                  <a:schemeClr val="tx1"/>
                </a:solidFill>
                <a:latin typeface="NikoshBAN" pitchFamily="2" charset="0"/>
                <a:cs typeface="NikoshBAN" pitchFamily="2" charset="0"/>
              </a:rPr>
              <a:t>জুমার সালাতে এলাকার লোকজন একত্রিত হয়।</a:t>
            </a:r>
            <a:endParaRPr lang="en-US" sz="4000" dirty="0">
              <a:solidFill>
                <a:schemeClr val="tx1"/>
              </a:solidFill>
              <a:latin typeface="NikoshBAN" pitchFamily="2" charset="0"/>
              <a:cs typeface="NikoshBAN" pitchFamily="2" charset="0"/>
            </a:endParaRPr>
          </a:p>
        </p:txBody>
      </p:sp>
      <p:cxnSp>
        <p:nvCxnSpPr>
          <p:cNvPr id="5" name="Straight Connector 4"/>
          <p:cNvCxnSpPr/>
          <p:nvPr/>
        </p:nvCxnSpPr>
        <p:spPr>
          <a:xfrm>
            <a:off x="0" y="9906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Picture 2" descr="C:\Users\Md. Yunus Azad\Desktop\1\Handshek-1.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48644" y="1143000"/>
            <a:ext cx="6681942" cy="41762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7" name="TextBox 6"/>
          <p:cNvSpPr txBox="1"/>
          <p:nvPr/>
        </p:nvSpPr>
        <p:spPr>
          <a:xfrm>
            <a:off x="324644" y="5319214"/>
            <a:ext cx="9753600" cy="65622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3600" dirty="0" smtClean="0">
                <a:solidFill>
                  <a:schemeClr val="tx1"/>
                </a:solidFill>
                <a:latin typeface="NikoshBAN" pitchFamily="2" charset="0"/>
                <a:cs typeface="NikoshBAN" pitchFamily="2" charset="0"/>
              </a:rPr>
              <a:t>পরস্পরের দেখা-সাক্ষাত হয়।</a:t>
            </a:r>
            <a:r>
              <a:rPr lang="en-US"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কুশলাদি </a:t>
            </a:r>
            <a:r>
              <a:rPr lang="bn-BD" sz="3600" dirty="0">
                <a:solidFill>
                  <a:schemeClr val="tx1"/>
                </a:solidFill>
                <a:latin typeface="NikoshBAN" pitchFamily="2" charset="0"/>
                <a:cs typeface="NikoshBAN" pitchFamily="2" charset="0"/>
              </a:rPr>
              <a:t>বিনিময়ের সুযোগ হয়</a:t>
            </a:r>
            <a:r>
              <a:rPr lang="bn-BD"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
        <p:nvSpPr>
          <p:cNvPr id="8" name="TextBox 7"/>
          <p:cNvSpPr txBox="1"/>
          <p:nvPr/>
        </p:nvSpPr>
        <p:spPr>
          <a:xfrm>
            <a:off x="705643" y="6019800"/>
            <a:ext cx="8991601" cy="65622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3600" dirty="0" smtClean="0">
                <a:solidFill>
                  <a:schemeClr val="tx1"/>
                </a:solidFill>
                <a:latin typeface="NikoshBAN" pitchFamily="2" charset="0"/>
                <a:cs typeface="NikoshBAN" pitchFamily="2" charset="0"/>
              </a:rPr>
              <a:t>সুখে-দুঃখে একে অপরকে সাহায্য-সহযোগিতা করার সুযোগ হয়।</a:t>
            </a:r>
            <a:endParaRPr lang="en-US" sz="3600" dirty="0">
              <a:solidFill>
                <a:schemeClr val="tx1"/>
              </a:solidFill>
              <a:latin typeface="NikoshBAN" pitchFamily="2" charset="0"/>
              <a:cs typeface="NikoshBAN" pitchFamily="2" charset="0"/>
            </a:endParaRPr>
          </a:p>
        </p:txBody>
      </p:sp>
      <p:sp>
        <p:nvSpPr>
          <p:cNvPr id="9" name="TextBox 8"/>
          <p:cNvSpPr txBox="1"/>
          <p:nvPr/>
        </p:nvSpPr>
        <p:spPr>
          <a:xfrm>
            <a:off x="248444" y="5800174"/>
            <a:ext cx="9829799" cy="1210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3600" dirty="0" smtClean="0">
                <a:solidFill>
                  <a:schemeClr val="tx1"/>
                </a:solidFill>
                <a:latin typeface="NikoshBAN" pitchFamily="2" charset="0"/>
                <a:cs typeface="NikoshBAN" pitchFamily="2" charset="0"/>
              </a:rPr>
              <a:t>সকলের মধ্যে সম্প্রীতি, ভালোবাসা ও ভ্রাতৃত্ববোধ গড়ে উঠে। মুসলিম ঐক্য সুদৃঢ় হয়। নেতার আনুগত্য প্রকাশ হয়।</a:t>
            </a:r>
            <a:endParaRPr lang="en-US" sz="3600" dirty="0">
              <a:solidFill>
                <a:schemeClr val="tx1"/>
              </a:solidFill>
              <a:latin typeface="NikoshBAN" pitchFamily="2" charset="0"/>
              <a:cs typeface="NikoshBAN" pitchFamily="2" charset="0"/>
            </a:endParaRPr>
          </a:p>
        </p:txBody>
      </p:sp>
      <p:pic>
        <p:nvPicPr>
          <p:cNvPr id="10" name="Picture 9" descr="0056fe9c-52d2-4ae0-b6bd-79c62aac8498HiRes.JPG"/>
          <p:cNvPicPr>
            <a:picLocks noChangeAspect="1"/>
          </p:cNvPicPr>
          <p:nvPr/>
        </p:nvPicPr>
        <p:blipFill rotWithShape="1">
          <a:blip r:embed="rId5"/>
          <a:srcRect t="18560"/>
          <a:stretch/>
        </p:blipFill>
        <p:spPr>
          <a:xfrm>
            <a:off x="705644" y="1066800"/>
            <a:ext cx="8991600" cy="47333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116954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fltVal val="0"/>
                                          </p:val>
                                        </p:tav>
                                      </p:tavLst>
                                    </p:anim>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4"/>
                                        </p:tgtEl>
                                        <p:attrNameLst>
                                          <p:attrName>ppt_w</p:attrName>
                                        </p:attrNameLst>
                                      </p:cBhvr>
                                      <p:tavLst>
                                        <p:tav tm="0">
                                          <p:val>
                                            <p:strVal val="ppt_w"/>
                                          </p:val>
                                        </p:tav>
                                        <p:tav tm="100000">
                                          <p:val>
                                            <p:fltVal val="0"/>
                                          </p:val>
                                        </p:tav>
                                      </p:tavLst>
                                    </p:anim>
                                    <p:anim calcmode="lin" valueType="num">
                                      <p:cBhvr>
                                        <p:cTn id="24" dur="500"/>
                                        <p:tgtEl>
                                          <p:spTgt spid="4"/>
                                        </p:tgtEl>
                                        <p:attrNameLst>
                                          <p:attrName>ppt_h</p:attrName>
                                        </p:attrNameLst>
                                      </p:cBhvr>
                                      <p:tavLst>
                                        <p:tav tm="0">
                                          <p:val>
                                            <p:strVal val="ppt_h"/>
                                          </p:val>
                                        </p:tav>
                                        <p:tav tm="100000">
                                          <p:val>
                                            <p:fltVal val="0"/>
                                          </p:val>
                                        </p:tav>
                                      </p:tavLst>
                                    </p:anim>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nodeType="clickEffect">
                                  <p:stCondLst>
                                    <p:cond delay="0"/>
                                  </p:stCondLst>
                                  <p:childTnLst>
                                    <p:anim calcmode="lin" valueType="num">
                                      <p:cBhvr>
                                        <p:cTn id="47" dur="500"/>
                                        <p:tgtEl>
                                          <p:spTgt spid="6"/>
                                        </p:tgtEl>
                                        <p:attrNameLst>
                                          <p:attrName>ppt_w</p:attrName>
                                        </p:attrNameLst>
                                      </p:cBhvr>
                                      <p:tavLst>
                                        <p:tav tm="0">
                                          <p:val>
                                            <p:strVal val="ppt_w"/>
                                          </p:val>
                                        </p:tav>
                                        <p:tav tm="100000">
                                          <p:val>
                                            <p:fltVal val="0"/>
                                          </p:val>
                                        </p:tav>
                                      </p:tavLst>
                                    </p:anim>
                                    <p:anim calcmode="lin" valueType="num">
                                      <p:cBhvr>
                                        <p:cTn id="48" dur="500"/>
                                        <p:tgtEl>
                                          <p:spTgt spid="6"/>
                                        </p:tgtEl>
                                        <p:attrNameLst>
                                          <p:attrName>ppt_h</p:attrName>
                                        </p:attrNameLst>
                                      </p:cBhvr>
                                      <p:tavLst>
                                        <p:tav tm="0">
                                          <p:val>
                                            <p:strVal val="ppt_h"/>
                                          </p:val>
                                        </p:tav>
                                        <p:tav tm="100000">
                                          <p:val>
                                            <p:fltVal val="0"/>
                                          </p:val>
                                        </p:tav>
                                      </p:tavLst>
                                    </p:anim>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53" presetClass="exit" presetSubtype="32" fill="hold" grpId="1" nodeType="withEffect">
                                  <p:stCondLst>
                                    <p:cond delay="0"/>
                                  </p:stCondLst>
                                  <p:childTnLst>
                                    <p:anim calcmode="lin" valueType="num">
                                      <p:cBhvr>
                                        <p:cTn id="52" dur="500"/>
                                        <p:tgtEl>
                                          <p:spTgt spid="7"/>
                                        </p:tgtEl>
                                        <p:attrNameLst>
                                          <p:attrName>ppt_w</p:attrName>
                                        </p:attrNameLst>
                                      </p:cBhvr>
                                      <p:tavLst>
                                        <p:tav tm="0">
                                          <p:val>
                                            <p:strVal val="ppt_w"/>
                                          </p:val>
                                        </p:tav>
                                        <p:tav tm="100000">
                                          <p:val>
                                            <p:fltVal val="0"/>
                                          </p:val>
                                        </p:tav>
                                      </p:tavLst>
                                    </p:anim>
                                    <p:anim calcmode="lin" valueType="num">
                                      <p:cBhvr>
                                        <p:cTn id="53" dur="500"/>
                                        <p:tgtEl>
                                          <p:spTgt spid="7"/>
                                        </p:tgtEl>
                                        <p:attrNameLst>
                                          <p:attrName>ppt_h</p:attrName>
                                        </p:attrNameLst>
                                      </p:cBhvr>
                                      <p:tavLst>
                                        <p:tav tm="0">
                                          <p:val>
                                            <p:strVal val="ppt_h"/>
                                          </p:val>
                                        </p:tav>
                                        <p:tav tm="100000">
                                          <p:val>
                                            <p:fltVal val="0"/>
                                          </p:val>
                                        </p:tav>
                                      </p:tavLst>
                                    </p:anim>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53" presetClass="exit" presetSubtype="32" fill="hold" grpId="1" nodeType="withEffect">
                                  <p:stCondLst>
                                    <p:cond delay="0"/>
                                  </p:stCondLst>
                                  <p:childTnLst>
                                    <p:anim calcmode="lin" valueType="num">
                                      <p:cBhvr>
                                        <p:cTn id="57" dur="500"/>
                                        <p:tgtEl>
                                          <p:spTgt spid="8"/>
                                        </p:tgtEl>
                                        <p:attrNameLst>
                                          <p:attrName>ppt_w</p:attrName>
                                        </p:attrNameLst>
                                      </p:cBhvr>
                                      <p:tavLst>
                                        <p:tav tm="0">
                                          <p:val>
                                            <p:strVal val="ppt_w"/>
                                          </p:val>
                                        </p:tav>
                                        <p:tav tm="100000">
                                          <p:val>
                                            <p:fltVal val="0"/>
                                          </p:val>
                                        </p:tav>
                                      </p:tavLst>
                                    </p:anim>
                                    <p:anim calcmode="lin" valueType="num">
                                      <p:cBhvr>
                                        <p:cTn id="58" dur="500"/>
                                        <p:tgtEl>
                                          <p:spTgt spid="8"/>
                                        </p:tgtEl>
                                        <p:attrNameLst>
                                          <p:attrName>ppt_h</p:attrName>
                                        </p:attrNameLst>
                                      </p:cBhvr>
                                      <p:tavLst>
                                        <p:tav tm="0">
                                          <p:val>
                                            <p:strVal val="ppt_h"/>
                                          </p:val>
                                        </p:tav>
                                        <p:tav tm="100000">
                                          <p:val>
                                            <p:fltVal val="0"/>
                                          </p:val>
                                        </p:tav>
                                      </p:tavLst>
                                    </p:anim>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fltVal val="0"/>
                                          </p:val>
                                        </p:tav>
                                        <p:tav tm="100000">
                                          <p:val>
                                            <p:strVal val="#ppt_h"/>
                                          </p:val>
                                        </p:tav>
                                      </p:tavLst>
                                    </p:anim>
                                    <p:animEffect transition="in" filter="fade">
                                      <p:cBhvr>
                                        <p:cTn id="67" dur="500"/>
                                        <p:tgtEl>
                                          <p:spTgt spid="1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500" fill="hold"/>
                                        <p:tgtEl>
                                          <p:spTgt spid="9"/>
                                        </p:tgtEl>
                                        <p:attrNameLst>
                                          <p:attrName>ppt_w</p:attrName>
                                        </p:attrNameLst>
                                      </p:cBhvr>
                                      <p:tavLst>
                                        <p:tav tm="0">
                                          <p:val>
                                            <p:fltVal val="0"/>
                                          </p:val>
                                        </p:tav>
                                        <p:tav tm="100000">
                                          <p:val>
                                            <p:strVal val="#ppt_w"/>
                                          </p:val>
                                        </p:tav>
                                      </p:tavLst>
                                    </p:anim>
                                    <p:anim calcmode="lin" valueType="num">
                                      <p:cBhvr>
                                        <p:cTn id="71" dur="500" fill="hold"/>
                                        <p:tgtEl>
                                          <p:spTgt spid="9"/>
                                        </p:tgtEl>
                                        <p:attrNameLst>
                                          <p:attrName>ppt_h</p:attrName>
                                        </p:attrNameLst>
                                      </p:cBhvr>
                                      <p:tavLst>
                                        <p:tav tm="0">
                                          <p:val>
                                            <p:fltVal val="0"/>
                                          </p:val>
                                        </p:tav>
                                        <p:tav tm="100000">
                                          <p:val>
                                            <p:strVal val="#ppt_h"/>
                                          </p:val>
                                        </p:tav>
                                      </p:tavLst>
                                    </p:anim>
                                    <p:animEffect transition="in" filter="fade">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8" grpId="0"/>
      <p:bldP spid="8" grpId="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58" y="228600"/>
            <a:ext cx="9637486" cy="6705600"/>
          </a:xfrm>
          <a:prstGeom prst="rect">
            <a:avLst/>
          </a:prstGeom>
        </p:spPr>
      </p:pic>
      <p:sp>
        <p:nvSpPr>
          <p:cNvPr id="3" name="TextBox 2"/>
          <p:cNvSpPr txBox="1"/>
          <p:nvPr/>
        </p:nvSpPr>
        <p:spPr>
          <a:xfrm>
            <a:off x="705644" y="1905001"/>
            <a:ext cx="8582383" cy="4164873"/>
          </a:xfrm>
          <a:prstGeom prst="rect">
            <a:avLst/>
          </a:prstGeom>
          <a:noFill/>
          <a:ln w="3175">
            <a:noFill/>
          </a:ln>
          <a:effectLst>
            <a:glow rad="228600">
              <a:schemeClr val="accent2">
                <a:satMod val="175000"/>
                <a:alpha val="40000"/>
              </a:schemeClr>
            </a:glow>
          </a:effectLst>
        </p:spPr>
        <p:txBody>
          <a:bodyPr wrap="square" lIns="101234" tIns="50617" rIns="101234" bIns="50617" rtlCol="0">
            <a:spAutoFit/>
            <a:scene3d>
              <a:camera prst="perspectiveFront"/>
              <a:lightRig rig="soft" dir="tl">
                <a:rot lat="0" lon="0" rev="0"/>
              </a:lightRig>
            </a:scene3d>
            <a:sp3d extrusionH="57150" contourW="25400" prstMaterial="matte">
              <a:bevelT w="25400" h="55880" prst="relaxedInset"/>
              <a:contourClr>
                <a:schemeClr val="accent2">
                  <a:tint val="20000"/>
                </a:schemeClr>
              </a:contourClr>
            </a:sp3d>
          </a:bodyPr>
          <a:lstStyle/>
          <a:p>
            <a:pPr algn="ctr"/>
            <a:r>
              <a:rPr lang="bn-BD" sz="26400" b="1" spc="50" dirty="0">
                <a:ln w="11430"/>
                <a:solidFill>
                  <a:schemeClr val="accent6">
                    <a:lumMod val="75000"/>
                  </a:schemeClr>
                </a:solidFill>
                <a:effectLst>
                  <a:glow rad="228600">
                    <a:schemeClr val="accent5">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স্বাগতম</a:t>
            </a:r>
            <a:endParaRPr lang="en-US" sz="26400" b="1" spc="50" dirty="0">
              <a:ln w="11430"/>
              <a:solidFill>
                <a:schemeClr val="accent6">
                  <a:lumMod val="75000"/>
                </a:schemeClr>
              </a:solidFill>
              <a:effectLst>
                <a:glow rad="228600">
                  <a:schemeClr val="accent5">
                    <a:satMod val="175000"/>
                    <a:alpha val="40000"/>
                  </a:schemeClr>
                </a:glow>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1067870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99838220_ba1ec0a9b4.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24644" y="983195"/>
            <a:ext cx="5029200" cy="61034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5506244" y="990600"/>
            <a:ext cx="4572000" cy="60198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জুমার সালাত আদায়ের লক্ষ্যে মুসল্লিগণ-</a:t>
            </a:r>
          </a:p>
          <a:p>
            <a:pPr marL="571500" indent="-571500">
              <a:buFont typeface="Wingdings" pitchFamily="2" charset="2"/>
              <a:buChar char="Ø"/>
            </a:pPr>
            <a:r>
              <a:rPr lang="bn-BD" sz="3600" dirty="0" smtClean="0">
                <a:solidFill>
                  <a:schemeClr val="tx1"/>
                </a:solidFill>
                <a:latin typeface="NikoshBAN" pitchFamily="2" charset="0"/>
                <a:cs typeface="NikoshBAN" pitchFamily="2" charset="0"/>
              </a:rPr>
              <a:t>গোসলের মাধ্যমে পবিত্র ও পরিষ্কার-পরিচ্ছন্ন হয়।</a:t>
            </a:r>
            <a:endParaRPr lang="bn-BD" sz="1050" dirty="0" smtClean="0">
              <a:solidFill>
                <a:schemeClr val="tx1"/>
              </a:solidFill>
              <a:latin typeface="NikoshBAN" pitchFamily="2" charset="0"/>
              <a:cs typeface="NikoshBAN" pitchFamily="2" charset="0"/>
            </a:endParaRPr>
          </a:p>
          <a:p>
            <a:pPr marL="571500" indent="-571500">
              <a:buFont typeface="Wingdings" pitchFamily="2" charset="2"/>
              <a:buChar char="Ø"/>
            </a:pPr>
            <a:r>
              <a:rPr lang="bn-BD" sz="4000" dirty="0" smtClean="0">
                <a:solidFill>
                  <a:schemeClr val="tx1"/>
                </a:solidFill>
                <a:latin typeface="NikoshBAN" pitchFamily="2" charset="0"/>
                <a:cs typeface="NikoshBAN" pitchFamily="2" charset="0"/>
              </a:rPr>
              <a:t>যথাসম্ভব পরিষ্কার কাপড় পরিধান করে।</a:t>
            </a:r>
            <a:endParaRPr lang="bn-BD" sz="1000" dirty="0" smtClean="0">
              <a:solidFill>
                <a:schemeClr val="tx1"/>
              </a:solidFill>
              <a:latin typeface="NikoshBAN" pitchFamily="2" charset="0"/>
              <a:cs typeface="NikoshBAN" pitchFamily="2" charset="0"/>
            </a:endParaRPr>
          </a:p>
          <a:p>
            <a:pPr marL="571500" indent="-571500">
              <a:buFont typeface="Wingdings" pitchFamily="2" charset="2"/>
              <a:buChar char="Ø"/>
            </a:pPr>
            <a:r>
              <a:rPr lang="bn-BD" sz="4000" dirty="0" smtClean="0">
                <a:solidFill>
                  <a:schemeClr val="tx1"/>
                </a:solidFill>
                <a:latin typeface="NikoshBAN" pitchFamily="2" charset="0"/>
                <a:cs typeface="NikoshBAN" pitchFamily="2" charset="0"/>
              </a:rPr>
              <a:t>প্রথম কাতারে বসার মানসিকতা বাড়ে।</a:t>
            </a:r>
            <a:endParaRPr lang="bn-BD" sz="1200" dirty="0" smtClean="0">
              <a:solidFill>
                <a:schemeClr val="tx1"/>
              </a:solidFill>
              <a:latin typeface="NikoshBAN" pitchFamily="2" charset="0"/>
              <a:cs typeface="NikoshBAN" pitchFamily="2" charset="0"/>
            </a:endParaRPr>
          </a:p>
          <a:p>
            <a:pPr marL="571500" indent="-571500">
              <a:buFont typeface="Wingdings" pitchFamily="2" charset="2"/>
              <a:buChar char="Ø"/>
            </a:pPr>
            <a:r>
              <a:rPr lang="bn-BD" sz="4000" dirty="0" smtClean="0">
                <a:solidFill>
                  <a:schemeClr val="tx1"/>
                </a:solidFill>
                <a:latin typeface="NikoshBAN" pitchFamily="2" charset="0"/>
                <a:cs typeface="NikoshBAN" pitchFamily="2" charset="0"/>
              </a:rPr>
              <a:t>মন প্রফুল্ল থাকে।</a:t>
            </a:r>
          </a:p>
        </p:txBody>
      </p:sp>
      <p:sp>
        <p:nvSpPr>
          <p:cNvPr id="4" name="TextBox 3"/>
          <p:cNvSpPr txBox="1"/>
          <p:nvPr/>
        </p:nvSpPr>
        <p:spPr>
          <a:xfrm>
            <a:off x="1620044" y="152400"/>
            <a:ext cx="7162800" cy="77933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4400" dirty="0" smtClean="0">
                <a:solidFill>
                  <a:schemeClr val="tx1"/>
                </a:solidFill>
                <a:latin typeface="NikoshBAN" pitchFamily="2" charset="0"/>
                <a:cs typeface="NikoshBAN" pitchFamily="2" charset="0"/>
              </a:rPr>
              <a:t>জুমার সালাতের সামাজিক শিক্ষা</a:t>
            </a:r>
            <a:endParaRPr lang="en-US" sz="4400" dirty="0">
              <a:solidFill>
                <a:schemeClr val="tx1"/>
              </a:solidFill>
              <a:latin typeface="NikoshBAN" pitchFamily="2" charset="0"/>
              <a:cs typeface="NikoshBAN" pitchFamily="2" charset="0"/>
            </a:endParaRPr>
          </a:p>
        </p:txBody>
      </p:sp>
      <p:cxnSp>
        <p:nvCxnSpPr>
          <p:cNvPr id="5" name="Straight Connector 4"/>
          <p:cNvCxnSpPr/>
          <p:nvPr/>
        </p:nvCxnSpPr>
        <p:spPr>
          <a:xfrm>
            <a:off x="0" y="9906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453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485971" y="81280"/>
            <a:ext cx="5354746" cy="1214120"/>
          </a:xfrm>
          <a:prstGeom prst="round2SameRect">
            <a:avLst/>
          </a:prstGeom>
          <a:noFill/>
          <a:ln>
            <a:noFill/>
          </a:ln>
        </p:spPr>
        <p:style>
          <a:lnRef idx="2">
            <a:schemeClr val="accent5"/>
          </a:lnRef>
          <a:fillRef idx="1">
            <a:schemeClr val="lt1"/>
          </a:fillRef>
          <a:effectRef idx="0">
            <a:schemeClr val="accent5"/>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দলীয়</a:t>
            </a:r>
            <a:r>
              <a:rPr lang="bn-BD" sz="6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8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কাজ</a:t>
            </a:r>
            <a:endParaRPr lang="en-US" sz="6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ound Same Side Corner Rectangle 2"/>
          <p:cNvSpPr/>
          <p:nvPr/>
        </p:nvSpPr>
        <p:spPr>
          <a:xfrm>
            <a:off x="324644" y="2286000"/>
            <a:ext cx="9677400" cy="2895600"/>
          </a:xfrm>
          <a:prstGeom prst="round2SameRect">
            <a:avLst/>
          </a:prstGeom>
          <a:solidFill>
            <a:schemeClr val="bg1">
              <a:lumMod val="95000"/>
            </a:schemeClr>
          </a:solidFill>
          <a:ln w="57150"/>
        </p:spPr>
        <p:style>
          <a:lnRef idx="2">
            <a:schemeClr val="accent2"/>
          </a:lnRef>
          <a:fillRef idx="1">
            <a:schemeClr val="lt1"/>
          </a:fillRef>
          <a:effectRef idx="0">
            <a:schemeClr val="accent2"/>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জুমার সালাত মানুষের সামাজিক বন্ধনকে কীভাবে প্রাণবন্ত ও সুদৃঢ় করে তা লেখ।</a:t>
            </a:r>
            <a:endParaRPr lang="en-US" sz="6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4" name="Straight Connector 3"/>
          <p:cNvCxnSpPr/>
          <p:nvPr/>
        </p:nvCxnSpPr>
        <p:spPr>
          <a:xfrm>
            <a:off x="0" y="12192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526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372644" y="157480"/>
            <a:ext cx="3294248" cy="1233170"/>
          </a:xfrm>
          <a:prstGeom prst="round2DiagRect">
            <a:avLst/>
          </a:prstGeom>
          <a:noFill/>
          <a:ln>
            <a:noFill/>
          </a:ln>
          <a:effectLst>
            <a:glow rad="228600">
              <a:schemeClr val="accent6">
                <a:satMod val="175000"/>
                <a:alpha val="40000"/>
              </a:schemeClr>
            </a:glow>
            <a:outerShdw blurRad="76200" dist="50800" dir="5400000" rotWithShape="0">
              <a:srgbClr val="4E3B30">
                <a:alpha val="60000"/>
              </a:srgbClr>
            </a:outerShdw>
          </a:effectLst>
        </p:spPr>
        <p:style>
          <a:lnRef idx="3">
            <a:schemeClr val="lt1"/>
          </a:lnRef>
          <a:fillRef idx="1">
            <a:schemeClr val="accent5"/>
          </a:fillRef>
          <a:effectRef idx="1">
            <a:schemeClr val="accent5"/>
          </a:effectRef>
          <a:fontRef idx="minor">
            <a:schemeClr val="lt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800" b="1"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মূল্যায়ন</a:t>
            </a:r>
            <a:endParaRPr lang="en-US" sz="88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606835" y="2113280"/>
            <a:ext cx="9102527" cy="2810664"/>
          </a:xfrm>
          <a:prstGeom prst="rect">
            <a:avLst/>
          </a:prstGeom>
          <a:noFill/>
          <a:ln w="57150" cmpd="tri">
            <a:solidFill>
              <a:schemeClr val="tx1"/>
            </a:solidFill>
          </a:ln>
        </p:spPr>
        <p:txBody>
          <a:bodyPr wrap="square" lIns="101242" tIns="50621" rIns="101242" bIns="50621"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69488" indent="-569488">
              <a:buClr>
                <a:srgbClr val="0070C0"/>
              </a:buClr>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জুমার সালাত কোন দিন আদায় করতে হয়?</a:t>
            </a:r>
          </a:p>
          <a:p>
            <a:pPr marL="569488" indent="-569488">
              <a:buClr>
                <a:srgbClr val="0070C0"/>
              </a:buClr>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জুমার সালাত কাদের উপর ফরজ?</a:t>
            </a:r>
          </a:p>
          <a:p>
            <a:pPr marL="569488" indent="-569488">
              <a:buClr>
                <a:srgbClr val="0070C0"/>
              </a:buClr>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জুমার সালাতে মুসল্লিদের করণীয় কী?</a:t>
            </a:r>
          </a:p>
          <a:p>
            <a:pPr marL="569488" indent="-569488">
              <a:buClr>
                <a:srgbClr val="0070C0"/>
              </a:buClr>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জুমার সালাতের ২টি সামাজিক শিক্ষা বল।</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p:txBody>
      </p:sp>
      <p:cxnSp>
        <p:nvCxnSpPr>
          <p:cNvPr id="4" name="Straight Connector 3"/>
          <p:cNvCxnSpPr/>
          <p:nvPr/>
        </p:nvCxnSpPr>
        <p:spPr>
          <a:xfrm>
            <a:off x="0" y="14478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7104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61588" y="212499"/>
            <a:ext cx="4681300" cy="1082901"/>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101242" tIns="50621" rIns="101242" bIns="50621"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8800" b="1" spc="55"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বাড়ির কাজ</a:t>
            </a:r>
            <a:endParaRPr lang="en-US" sz="8800" b="1" spc="55"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Rounded Rectangle 2"/>
          <p:cNvSpPr/>
          <p:nvPr/>
        </p:nvSpPr>
        <p:spPr>
          <a:xfrm>
            <a:off x="477044" y="2286000"/>
            <a:ext cx="9504383" cy="2514600"/>
          </a:xfrm>
          <a:prstGeom prst="roundRect">
            <a:avLst/>
          </a:prstGeom>
          <a:solidFill>
            <a:schemeClr val="bg1">
              <a:lumMod val="95000"/>
            </a:schemeClr>
          </a:solidFill>
          <a:ln w="38100" cap="flat" cmpd="tri">
            <a:solidFill>
              <a:srgbClr val="002060"/>
            </a:solidFill>
            <a:prstDash val="solid"/>
            <a:bevel/>
          </a:ln>
        </p:spPr>
        <p:style>
          <a:lnRef idx="2">
            <a:schemeClr val="accent2"/>
          </a:lnRef>
          <a:fillRef idx="1">
            <a:schemeClr val="lt1"/>
          </a:fillRef>
          <a:effectRef idx="0">
            <a:schemeClr val="accent2"/>
          </a:effectRef>
          <a:fontRef idx="minor">
            <a:schemeClr val="dk1"/>
          </a:fontRef>
        </p:style>
        <p:txBody>
          <a:bodyPr lIns="101242" tIns="50621" rIns="101242" bIns="50621" rtlCol="0" anchor="ctr"/>
          <a:lstStyle/>
          <a:p>
            <a:pPr algn="ctr"/>
            <a:r>
              <a:rPr lang="bn-BD" sz="4800" dirty="0" smtClean="0">
                <a:solidFill>
                  <a:schemeClr val="tx1">
                    <a:lumMod val="95000"/>
                    <a:lumOff val="5000"/>
                  </a:schemeClr>
                </a:solidFill>
                <a:latin typeface="NikoshBAN" panose="02000000000000000000" pitchFamily="2" charset="0"/>
                <a:cs typeface="NikoshBAN" panose="02000000000000000000" pitchFamily="2" charset="0"/>
              </a:rPr>
              <a:t>সামাজিক সম্পর্ক, মানসিক প্রফুল্ল ও আত্মিক উন্নতি সাধনে জুমার সালাতের গুরুত্ব ব্যাখ্যা কর।</a:t>
            </a:r>
            <a:endParaRPr lang="en-US" sz="4800" dirty="0">
              <a:solidFill>
                <a:schemeClr val="tx1">
                  <a:lumMod val="95000"/>
                  <a:lumOff val="5000"/>
                </a:schemeClr>
              </a:solidFill>
              <a:latin typeface="NikoshBAN" panose="02000000000000000000" pitchFamily="2" charset="0"/>
              <a:cs typeface="NikoshBAN" panose="02000000000000000000" pitchFamily="2" charset="0"/>
            </a:endParaRPr>
          </a:p>
        </p:txBody>
      </p:sp>
      <p:cxnSp>
        <p:nvCxnSpPr>
          <p:cNvPr id="4" name="Straight Connector 3"/>
          <p:cNvCxnSpPr/>
          <p:nvPr/>
        </p:nvCxnSpPr>
        <p:spPr>
          <a:xfrm>
            <a:off x="0" y="14478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090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44" y="304800"/>
            <a:ext cx="9677399" cy="670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86691" y="3657600"/>
            <a:ext cx="10316197" cy="2456721"/>
          </a:xfrm>
          <a:prstGeom prst="rect">
            <a:avLst/>
          </a:prstGeom>
          <a:noFill/>
        </p:spPr>
        <p:txBody>
          <a:bodyPr wrap="square" lIns="101242" tIns="50621" rIns="101242" bIns="5062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15300" b="1" spc="50" dirty="0">
                <a:ln w="11430">
                  <a:solidFill>
                    <a:srgbClr val="002060"/>
                  </a:solidFill>
                </a:ln>
                <a:solidFill>
                  <a:srgbClr val="00B0F0"/>
                </a:solidFill>
                <a:effectLst>
                  <a:glow rad="228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আল্লাহ হাফেজ</a:t>
            </a:r>
          </a:p>
        </p:txBody>
      </p:sp>
    </p:spTree>
    <p:extLst>
      <p:ext uri="{BB962C8B-B14F-4D97-AF65-F5344CB8AC3E}">
        <p14:creationId xmlns:p14="http://schemas.microsoft.com/office/powerpoint/2010/main" val="6423649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0246" y="228600"/>
            <a:ext cx="3733799" cy="1425702"/>
          </a:xfrm>
          <a:prstGeom prst="rect">
            <a:avLst/>
          </a:prstGeom>
          <a:noFill/>
        </p:spPr>
        <p:txBody>
          <a:bodyPr wrap="none" lIns="101234" tIns="50617" rIns="101234" bIns="50617"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400" b="1" spc="55"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400" b="1" spc="55"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331001" y="3240152"/>
            <a:ext cx="9677838" cy="1179449"/>
          </a:xfrm>
          <a:prstGeom prst="rect">
            <a:avLst/>
          </a:prstGeom>
          <a:solidFill>
            <a:srgbClr val="FFFF66"/>
          </a:solidFill>
        </p:spPr>
        <p:txBody>
          <a:bodyPr wrap="square" lIns="101234" tIns="50617" rIns="101234" bIns="50617" rtlCol="0">
            <a:spAutoFit/>
          </a:bodyPr>
          <a:lstStyle/>
          <a:p>
            <a:pPr algn="ctr"/>
            <a:r>
              <a:rPr lang="bn-IN" sz="3500" dirty="0">
                <a:solidFill>
                  <a:srgbClr val="005426"/>
                </a:solidFill>
                <a:latin typeface="NikoshBAN" pitchFamily="2" charset="0"/>
                <a:cs typeface="NikoshBAN" pitchFamily="2" charset="0"/>
              </a:rPr>
              <a:t>এবং কন্টেন্ট সম্পাদক হিসেবে যাঁদের নির্দেশনা, পরামর্শ ও তত্ত্বাবধানে এই মডেল কন্টেন্ট সমৃদ্ধ হয়েছে তারা হলেন-  </a:t>
            </a:r>
            <a:endParaRPr lang="en-US" sz="3500" dirty="0">
              <a:solidFill>
                <a:srgbClr val="005426"/>
              </a:solidFill>
              <a:latin typeface="NikoshBAN" pitchFamily="2" charset="0"/>
              <a:cs typeface="NikoshBAN" pitchFamily="2" charset="0"/>
            </a:endParaRPr>
          </a:p>
        </p:txBody>
      </p:sp>
      <p:sp>
        <p:nvSpPr>
          <p:cNvPr id="4" name="TextBox 3"/>
          <p:cNvSpPr txBox="1"/>
          <p:nvPr/>
        </p:nvSpPr>
        <p:spPr>
          <a:xfrm>
            <a:off x="374915" y="4572001"/>
            <a:ext cx="9633924" cy="2410555"/>
          </a:xfrm>
          <a:prstGeom prst="rect">
            <a:avLst/>
          </a:prstGeom>
          <a:noFill/>
        </p:spPr>
        <p:txBody>
          <a:bodyPr wrap="square" lIns="101234" tIns="50617" rIns="101234" bIns="50617" rtlCol="0">
            <a:spAutoFit/>
          </a:bodyPr>
          <a:lstStyle/>
          <a:p>
            <a:pPr algn="ctr"/>
            <a:r>
              <a:rPr lang="bn-IN" sz="4000" dirty="0">
                <a:solidFill>
                  <a:srgbClr val="C00000"/>
                </a:solidFill>
                <a:latin typeface="NikoshBAN" pitchFamily="2" charset="0"/>
                <a:cs typeface="NikoshBAN" pitchFamily="2" charset="0"/>
              </a:rPr>
              <a:t>জনাব মোঃ </a:t>
            </a:r>
            <a:r>
              <a:rPr lang="bn-BD" sz="4000" dirty="0">
                <a:solidFill>
                  <a:srgbClr val="C00000"/>
                </a:solidFill>
                <a:latin typeface="NikoshBAN" pitchFamily="2" charset="0"/>
                <a:cs typeface="NikoshBAN" pitchFamily="2" charset="0"/>
              </a:rPr>
              <a:t>গোলাম জাওহার</a:t>
            </a:r>
            <a:r>
              <a:rPr lang="bn-IN" sz="4000" dirty="0">
                <a:solidFill>
                  <a:srgbClr val="C00000"/>
                </a:solidFill>
                <a:latin typeface="NikoshBAN" pitchFamily="2" charset="0"/>
                <a:cs typeface="NikoshBAN" pitchFamily="2" charset="0"/>
              </a:rPr>
              <a:t>, </a:t>
            </a:r>
            <a:endParaRPr lang="bn-BD" sz="4000" dirty="0">
              <a:solidFill>
                <a:srgbClr val="C00000"/>
              </a:solidFill>
              <a:latin typeface="NikoshBAN" pitchFamily="2" charset="0"/>
              <a:cs typeface="NikoshBAN" pitchFamily="2" charset="0"/>
            </a:endParaRPr>
          </a:p>
          <a:p>
            <a:pPr algn="ctr"/>
            <a:r>
              <a:rPr lang="bn-BD" sz="3500" dirty="0">
                <a:latin typeface="NikoshBAN" pitchFamily="2" charset="0"/>
                <a:cs typeface="NikoshBAN" pitchFamily="2" charset="0"/>
              </a:rPr>
              <a:t>সহকারী অধ্যাপক, ইসলামি আদর্শ, </a:t>
            </a:r>
            <a:r>
              <a:rPr lang="bn-BD" sz="3500" dirty="0" smtClean="0">
                <a:latin typeface="NikoshBAN" pitchFamily="2" charset="0"/>
                <a:cs typeface="NikoshBAN" pitchFamily="2" charset="0"/>
              </a:rPr>
              <a:t>সরকারি </a:t>
            </a:r>
            <a:r>
              <a:rPr lang="bn-IN" sz="3500" dirty="0" smtClean="0">
                <a:latin typeface="NikoshBAN" pitchFamily="2" charset="0"/>
                <a:cs typeface="NikoshBAN" pitchFamily="2" charset="0"/>
              </a:rPr>
              <a:t>টিটি</a:t>
            </a:r>
            <a:r>
              <a:rPr lang="bn-BD" sz="3500" dirty="0" smtClean="0">
                <a:latin typeface="NikoshBAN" pitchFamily="2" charset="0"/>
                <a:cs typeface="NikoshBAN" pitchFamily="2" charset="0"/>
              </a:rPr>
              <a:t> </a:t>
            </a:r>
            <a:r>
              <a:rPr lang="bn-BD" sz="3500" dirty="0">
                <a:latin typeface="NikoshBAN" pitchFamily="2" charset="0"/>
                <a:cs typeface="NikoshBAN" pitchFamily="2" charset="0"/>
              </a:rPr>
              <a:t>কলেজ</a:t>
            </a:r>
            <a:r>
              <a:rPr lang="bn-IN" sz="3500" dirty="0">
                <a:latin typeface="NikoshBAN" pitchFamily="2" charset="0"/>
                <a:cs typeface="NikoshBAN" pitchFamily="2" charset="0"/>
              </a:rPr>
              <a:t>, </a:t>
            </a:r>
            <a:r>
              <a:rPr lang="bn-BD" sz="3500" dirty="0">
                <a:latin typeface="NikoshBAN" pitchFamily="2" charset="0"/>
                <a:cs typeface="NikoshBAN" pitchFamily="2" charset="0"/>
              </a:rPr>
              <a:t>ফরিদপুর।</a:t>
            </a:r>
            <a:endParaRPr lang="bn-IN" sz="3500" dirty="0">
              <a:latin typeface="NikoshBAN" pitchFamily="2" charset="0"/>
              <a:cs typeface="NikoshBAN" pitchFamily="2" charset="0"/>
            </a:endParaRPr>
          </a:p>
          <a:p>
            <a:pPr algn="ctr"/>
            <a:r>
              <a:rPr lang="bn-IN" sz="4000" dirty="0">
                <a:solidFill>
                  <a:srgbClr val="C00000"/>
                </a:solidFill>
                <a:latin typeface="NikoshBAN" pitchFamily="2" charset="0"/>
                <a:cs typeface="NikoshBAN" pitchFamily="2" charset="0"/>
              </a:rPr>
              <a:t>জনাব মোঃ </a:t>
            </a:r>
            <a:r>
              <a:rPr lang="bn-BD" sz="4000" dirty="0">
                <a:solidFill>
                  <a:srgbClr val="C00000"/>
                </a:solidFill>
                <a:latin typeface="NikoshBAN" pitchFamily="2" charset="0"/>
                <a:cs typeface="NikoshBAN" pitchFamily="2" charset="0"/>
              </a:rPr>
              <a:t>সাখাওয়াৎ হোসেন</a:t>
            </a:r>
            <a:r>
              <a:rPr lang="bn-IN" sz="4000" dirty="0">
                <a:solidFill>
                  <a:srgbClr val="C00000"/>
                </a:solidFill>
                <a:latin typeface="NikoshBAN" pitchFamily="2" charset="0"/>
                <a:cs typeface="NikoshBAN" pitchFamily="2" charset="0"/>
              </a:rPr>
              <a:t>, </a:t>
            </a:r>
            <a:endParaRPr lang="bn-BD" sz="4000" dirty="0">
              <a:solidFill>
                <a:srgbClr val="C00000"/>
              </a:solidFill>
              <a:latin typeface="NikoshBAN" pitchFamily="2" charset="0"/>
              <a:cs typeface="NikoshBAN" pitchFamily="2" charset="0"/>
            </a:endParaRPr>
          </a:p>
          <a:p>
            <a:pPr algn="ctr"/>
            <a:r>
              <a:rPr lang="bn-IN" sz="3500" dirty="0">
                <a:latin typeface="NikoshBAN" pitchFamily="2" charset="0"/>
                <a:cs typeface="NikoshBAN" pitchFamily="2" charset="0"/>
              </a:rPr>
              <a:t>সহকা</a:t>
            </a:r>
            <a:r>
              <a:rPr lang="bn-BD" sz="3500" dirty="0">
                <a:latin typeface="NikoshBAN" pitchFamily="2" charset="0"/>
                <a:cs typeface="NikoshBAN" pitchFamily="2" charset="0"/>
              </a:rPr>
              <a:t>রী</a:t>
            </a:r>
            <a:r>
              <a:rPr lang="bn-IN" sz="3500" dirty="0">
                <a:latin typeface="NikoshBAN" pitchFamily="2" charset="0"/>
                <a:cs typeface="NikoshBAN" pitchFamily="2" charset="0"/>
              </a:rPr>
              <a:t> অধ্যাপক, </a:t>
            </a:r>
            <a:r>
              <a:rPr lang="bn-BD" sz="3500" dirty="0">
                <a:latin typeface="NikoshBAN" pitchFamily="2" charset="0"/>
                <a:cs typeface="NikoshBAN" pitchFamily="2" charset="0"/>
              </a:rPr>
              <a:t>ইসলামি আদর্শ, </a:t>
            </a:r>
            <a:r>
              <a:rPr lang="bn-BD" sz="3500" dirty="0" smtClean="0">
                <a:latin typeface="NikoshBAN" pitchFamily="2" charset="0"/>
                <a:cs typeface="NikoshBAN" pitchFamily="2" charset="0"/>
              </a:rPr>
              <a:t>সরকারি </a:t>
            </a:r>
            <a:r>
              <a:rPr lang="bn-IN" sz="3500" dirty="0" smtClean="0">
                <a:latin typeface="NikoshBAN" pitchFamily="2" charset="0"/>
                <a:cs typeface="NikoshBAN" pitchFamily="2" charset="0"/>
              </a:rPr>
              <a:t>টিটি</a:t>
            </a:r>
            <a:r>
              <a:rPr lang="bn-BD" sz="3500" dirty="0" smtClean="0">
                <a:latin typeface="NikoshBAN" pitchFamily="2" charset="0"/>
                <a:cs typeface="NikoshBAN" pitchFamily="2" charset="0"/>
              </a:rPr>
              <a:t> </a:t>
            </a:r>
            <a:r>
              <a:rPr lang="bn-BD" sz="3500" dirty="0">
                <a:latin typeface="NikoshBAN" pitchFamily="2" charset="0"/>
                <a:cs typeface="NikoshBAN" pitchFamily="2" charset="0"/>
              </a:rPr>
              <a:t>কলেজ</a:t>
            </a:r>
            <a:r>
              <a:rPr lang="bn-IN" sz="3500" dirty="0">
                <a:latin typeface="NikoshBAN" pitchFamily="2" charset="0"/>
                <a:cs typeface="NikoshBAN" pitchFamily="2" charset="0"/>
              </a:rPr>
              <a:t>, </a:t>
            </a:r>
            <a:r>
              <a:rPr lang="bn-BD" sz="3500" dirty="0">
                <a:latin typeface="NikoshBAN" pitchFamily="2" charset="0"/>
                <a:cs typeface="NikoshBAN" pitchFamily="2" charset="0"/>
              </a:rPr>
              <a:t>সিলেট।</a:t>
            </a:r>
            <a:endParaRPr lang="bn-IN" sz="3500" dirty="0">
              <a:latin typeface="NikoshBAN" pitchFamily="2" charset="0"/>
              <a:cs typeface="NikoshBAN" pitchFamily="2" charset="0"/>
            </a:endParaRPr>
          </a:p>
        </p:txBody>
      </p:sp>
      <p:sp>
        <p:nvSpPr>
          <p:cNvPr id="5" name="TextBox 4"/>
          <p:cNvSpPr txBox="1"/>
          <p:nvPr/>
        </p:nvSpPr>
        <p:spPr>
          <a:xfrm>
            <a:off x="331005" y="1790872"/>
            <a:ext cx="9756645" cy="1333329"/>
          </a:xfrm>
          <a:prstGeom prst="rect">
            <a:avLst/>
          </a:prstGeom>
          <a:solidFill>
            <a:srgbClr val="CCFF99"/>
          </a:solidFill>
        </p:spPr>
        <p:txBody>
          <a:bodyPr wrap="square" lIns="101234" tIns="50617" rIns="101234" bIns="50617" rtlCol="0">
            <a:spAutoFit/>
          </a:bodyPr>
          <a:lstStyle/>
          <a:p>
            <a:pPr algn="ctr"/>
            <a:r>
              <a:rPr lang="bn-IN" sz="4000" dirty="0">
                <a:solidFill>
                  <a:srgbClr val="003399"/>
                </a:solidFill>
                <a:latin typeface="NikoshBAN" pitchFamily="2" charset="0"/>
                <a:cs typeface="NikoshBAN" pitchFamily="2" charset="0"/>
              </a:rPr>
              <a:t>শিক্ষা মন্ত্রণালয়, মাউশি, এনসিটিবি ও এটুআই-এর সংশ্লিষ্ট কর্মকর্তাবৃন্দ </a:t>
            </a:r>
            <a:endParaRPr lang="en-US" sz="4000" dirty="0">
              <a:solidFill>
                <a:srgbClr val="003399"/>
              </a:solidFill>
              <a:latin typeface="NikoshBAN" pitchFamily="2" charset="0"/>
              <a:cs typeface="NikoshBAN" pitchFamily="2" charset="0"/>
            </a:endParaRPr>
          </a:p>
        </p:txBody>
      </p:sp>
    </p:spTree>
    <p:extLst>
      <p:ext uri="{BB962C8B-B14F-4D97-AF65-F5344CB8AC3E}">
        <p14:creationId xmlns:p14="http://schemas.microsoft.com/office/powerpoint/2010/main" val="3868519141"/>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92" b="1182"/>
          <a:stretch/>
        </p:blipFill>
        <p:spPr bwMode="auto">
          <a:xfrm>
            <a:off x="5288144" y="1143000"/>
            <a:ext cx="4866299" cy="5827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277644" y="2571192"/>
            <a:ext cx="4800600" cy="1467408"/>
          </a:xfrm>
          <a:prstGeom prst="rect">
            <a:avLst/>
          </a:prstGeom>
          <a:noFill/>
        </p:spPr>
        <p:txBody>
          <a:bodyPr wrap="square" lIns="112095" tIns="56048" rIns="112095" bIns="5604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400"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BD" sz="3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পাঠ</a:t>
            </a:r>
            <a:r>
              <a:rPr lang="en-US" sz="3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a:t>
            </a:r>
            <a:r>
              <a:rPr lang="bn-BD" sz="3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BD" sz="3400" dirty="0" smtClean="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২</a:t>
            </a:r>
            <a:endParaRPr lang="bn-BD" sz="3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pPr algn="ctr"/>
            <a:r>
              <a:rPr lang="bn-BD" sz="3000" dirty="0" smtClean="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দ্বিতীয় </a:t>
            </a:r>
            <a:r>
              <a:rPr lang="bn-BD" sz="30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অধ্যায় (কুরআন ও হাদিস শিক্ষা)</a:t>
            </a:r>
          </a:p>
          <a:p>
            <a:pPr algn="ctr"/>
            <a:endParaRPr lang="en-US" sz="2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6" name="Straight Connector 5"/>
          <p:cNvCxnSpPr/>
          <p:nvPr/>
        </p:nvCxnSpPr>
        <p:spPr>
          <a:xfrm>
            <a:off x="0" y="1066801"/>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88962" y="184262"/>
            <a:ext cx="2911159" cy="100817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900" b="1" dirty="0">
                <a:solidFill>
                  <a:schemeClr val="tx1"/>
                </a:solidFill>
                <a:latin typeface="NikoshBAN" pitchFamily="2" charset="0"/>
                <a:cs typeface="NikoshBAN" pitchFamily="2" charset="0"/>
              </a:rPr>
              <a:t>পরিচিতি</a:t>
            </a:r>
            <a:endParaRPr lang="en-US" sz="5900" b="1" dirty="0">
              <a:solidFill>
                <a:schemeClr val="tx1"/>
              </a:solidFill>
              <a:latin typeface="NikoshBAN" pitchFamily="2" charset="0"/>
              <a:cs typeface="NikoshBAN" pitchFamily="2" charset="0"/>
            </a:endParaRPr>
          </a:p>
        </p:txBody>
      </p:sp>
      <p:sp>
        <p:nvSpPr>
          <p:cNvPr id="8" name="TextBox 7"/>
          <p:cNvSpPr txBox="1"/>
          <p:nvPr/>
        </p:nvSpPr>
        <p:spPr>
          <a:xfrm>
            <a:off x="248444" y="1183525"/>
            <a:ext cx="5029200" cy="5796569"/>
          </a:xfrm>
          <a:prstGeom prst="roundRect">
            <a:avLst/>
          </a:prstGeom>
          <a:solidFill>
            <a:schemeClr val="bg2">
              <a:lumMod val="90000"/>
            </a:schemeClr>
          </a:solidFill>
        </p:spPr>
        <p:style>
          <a:lnRef idx="0">
            <a:scrgbClr r="0" g="0" b="0"/>
          </a:lnRef>
          <a:fillRef idx="1003">
            <a:schemeClr val="lt1"/>
          </a:fillRef>
          <a:effectRef idx="0">
            <a:scrgbClr r="0" g="0" b="0"/>
          </a:effectRef>
          <a:fontRef idx="major"/>
        </p:style>
        <p:txBody>
          <a:bodyPr wrap="square" lIns="99261" tIns="49630" rIns="99261" bIns="49630" rtlCol="0">
            <a:spAutoFit/>
          </a:bodyPr>
          <a:lstStyle/>
          <a:p>
            <a:pPr algn="ctr"/>
            <a:endParaRPr lang="en-US" sz="4400" dirty="0">
              <a:solidFill>
                <a:srgbClr val="002060"/>
              </a:solidFill>
              <a:latin typeface="NikoshBAN" pitchFamily="2" charset="0"/>
              <a:cs typeface="NikoshBAN" pitchFamily="2" charset="0"/>
            </a:endParaRPr>
          </a:p>
          <a:p>
            <a:pPr algn="ctr"/>
            <a:endParaRPr lang="en-US" sz="4400" dirty="0">
              <a:solidFill>
                <a:srgbClr val="002060"/>
              </a:solidFill>
              <a:latin typeface="NikoshBAN" pitchFamily="2" charset="0"/>
              <a:cs typeface="NikoshBAN" pitchFamily="2" charset="0"/>
            </a:endParaRPr>
          </a:p>
          <a:p>
            <a:pPr algn="ctr"/>
            <a:endParaRPr lang="en-US" sz="6600" dirty="0">
              <a:solidFill>
                <a:srgbClr val="002060"/>
              </a:solidFill>
              <a:latin typeface="NikoshBAN" pitchFamily="2" charset="0"/>
              <a:cs typeface="NikoshBAN" pitchFamily="2" charset="0"/>
            </a:endParaRPr>
          </a:p>
          <a:p>
            <a:pPr algn="ctr"/>
            <a:endParaRPr lang="en-US" sz="100" dirty="0">
              <a:solidFill>
                <a:srgbClr val="002060"/>
              </a:solidFill>
              <a:latin typeface="NikoshBAN" pitchFamily="2" charset="0"/>
              <a:cs typeface="NikoshBAN" pitchFamily="2" charset="0"/>
            </a:endParaRPr>
          </a:p>
          <a:p>
            <a:pPr algn="ctr"/>
            <a:r>
              <a:rPr lang="bn-BD" sz="4400" dirty="0">
                <a:solidFill>
                  <a:srgbClr val="002060"/>
                </a:solidFill>
                <a:latin typeface="NikoshBAN" pitchFamily="2" charset="0"/>
                <a:cs typeface="NikoshBAN" pitchFamily="2" charset="0"/>
              </a:rPr>
              <a:t>মোঃ ইউনুছ আজাদ</a:t>
            </a:r>
            <a:endParaRPr lang="bn-BD" sz="2600" dirty="0">
              <a:solidFill>
                <a:schemeClr val="accent6">
                  <a:lumMod val="75000"/>
                </a:schemeClr>
              </a:solidFill>
              <a:latin typeface="NikoshBAN" pitchFamily="2" charset="0"/>
              <a:cs typeface="NikoshBAN" pitchFamily="2" charset="0"/>
            </a:endParaRPr>
          </a:p>
          <a:p>
            <a:pPr algn="ctr"/>
            <a:r>
              <a:rPr lang="bn-BD" sz="3000" dirty="0">
                <a:solidFill>
                  <a:schemeClr val="accent6">
                    <a:lumMod val="75000"/>
                  </a:schemeClr>
                </a:solidFill>
                <a:latin typeface="NikoshBAN" pitchFamily="2" charset="0"/>
                <a:cs typeface="NikoshBAN" pitchFamily="2" charset="0"/>
              </a:rPr>
              <a:t>সহকারী শিক্ষক,</a:t>
            </a:r>
          </a:p>
          <a:p>
            <a:pPr algn="ctr"/>
            <a:r>
              <a:rPr lang="bn-BD" sz="3000" dirty="0">
                <a:solidFill>
                  <a:schemeClr val="tx2">
                    <a:lumMod val="75000"/>
                  </a:schemeClr>
                </a:solidFill>
                <a:latin typeface="NikoshBAN" pitchFamily="2" charset="0"/>
                <a:cs typeface="NikoshBAN" pitchFamily="2" charset="0"/>
              </a:rPr>
              <a:t>নোয়াপাড়া মুসলিম উচ্চ বিদ্যালয়,</a:t>
            </a:r>
          </a:p>
          <a:p>
            <a:pPr algn="ctr"/>
            <a:r>
              <a:rPr lang="bn-BD" sz="3000" dirty="0">
                <a:solidFill>
                  <a:schemeClr val="tx2">
                    <a:lumMod val="75000"/>
                  </a:schemeClr>
                </a:solidFill>
                <a:latin typeface="NikoshBAN" pitchFamily="2" charset="0"/>
                <a:cs typeface="NikoshBAN" pitchFamily="2" charset="0"/>
              </a:rPr>
              <a:t>রাউজান, চট্টগ্রাম।</a:t>
            </a:r>
          </a:p>
          <a:p>
            <a:pPr algn="ctr"/>
            <a:r>
              <a:rPr lang="bn-BD" sz="3000" dirty="0">
                <a:solidFill>
                  <a:schemeClr val="accent6">
                    <a:lumMod val="50000"/>
                  </a:schemeClr>
                </a:solidFill>
                <a:latin typeface="NikoshBAN" pitchFamily="2" charset="0"/>
                <a:cs typeface="NikoshBAN" pitchFamily="2" charset="0"/>
              </a:rPr>
              <a:t>মোবাইল নম্বর – ০১৮১৬-৮৭০৬৬৬</a:t>
            </a:r>
          </a:p>
          <a:p>
            <a:pPr algn="ctr"/>
            <a:r>
              <a:rPr lang="en-US" sz="2100" dirty="0">
                <a:solidFill>
                  <a:schemeClr val="bg2">
                    <a:lumMod val="25000"/>
                  </a:schemeClr>
                </a:solidFill>
                <a:latin typeface="NikoshBAN" pitchFamily="2" charset="0"/>
                <a:cs typeface="NikoshBAN" pitchFamily="2" charset="0"/>
              </a:rPr>
              <a:t>E-mail: yunusazad</a:t>
            </a:r>
            <a:r>
              <a:rPr lang="en-US" sz="2100" dirty="0">
                <a:solidFill>
                  <a:schemeClr val="bg2">
                    <a:lumMod val="25000"/>
                  </a:schemeClr>
                </a:solidFill>
                <a:latin typeface="Times New Roman" pitchFamily="18" charset="0"/>
                <a:cs typeface="Times New Roman" pitchFamily="18" charset="0"/>
              </a:rPr>
              <a:t>86</a:t>
            </a:r>
            <a:r>
              <a:rPr lang="en-US" sz="2100" dirty="0">
                <a:solidFill>
                  <a:schemeClr val="bg2">
                    <a:lumMod val="25000"/>
                  </a:schemeClr>
                </a:solidFill>
                <a:latin typeface="NikoshBAN" pitchFamily="2" charset="0"/>
                <a:cs typeface="NikoshBAN" pitchFamily="2" charset="0"/>
              </a:rPr>
              <a:t>@gmail.com</a:t>
            </a:r>
            <a:endParaRPr lang="bn-BD" sz="2100" dirty="0">
              <a:solidFill>
                <a:schemeClr val="bg2">
                  <a:lumMod val="25000"/>
                </a:schemeClr>
              </a:solidFill>
              <a:latin typeface="NikoshBAN" pitchFamily="2" charset="0"/>
              <a:cs typeface="NikoshBAN"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766" y="1143000"/>
            <a:ext cx="2837078" cy="27517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6115844" y="5383389"/>
            <a:ext cx="3429000" cy="636411"/>
          </a:xfrm>
          <a:prstGeom prst="rect">
            <a:avLst/>
          </a:prstGeom>
          <a:noFill/>
        </p:spPr>
        <p:txBody>
          <a:bodyPr wrap="square" lIns="112095" tIns="56048" rIns="112095" bIns="5604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400"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সময়ঃ ৫০ মিনিট</a:t>
            </a:r>
            <a:endParaRPr lang="en-US" sz="2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6128290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d. Yunus Azad\Desktop\Mobile pic\salat\IMG_498683013257966.jpe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0844" y="381000"/>
            <a:ext cx="9601200" cy="640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83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d. Yunus Azad\Desktop\UTM-friday.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5782" y="381000"/>
            <a:ext cx="9676262" cy="640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8044" y="3590226"/>
            <a:ext cx="8763000" cy="265677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r>
              <a:rPr lang="bn-BD" sz="16600" b="1" cap="all" dirty="0">
                <a:ln>
                  <a:solidFill>
                    <a:srgbClr val="C00000"/>
                  </a:solidFill>
                </a:ln>
                <a:blipFill>
                  <a:blip r:embed="rId4"/>
                  <a:tile tx="0" ty="0" sx="100000" sy="100000" flip="none" algn="tl"/>
                </a:blipFill>
                <a:effectLst>
                  <a:glow rad="635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জুমার সালাত</a:t>
            </a:r>
            <a:endParaRPr lang="en-US" sz="16600" b="1" cap="all" dirty="0">
              <a:ln>
                <a:solidFill>
                  <a:srgbClr val="C00000"/>
                </a:solidFill>
              </a:ln>
              <a:blipFill>
                <a:blip r:embed="rId4"/>
                <a:tile tx="0" ty="0" sx="100000" sy="100000" flip="none" algn="tl"/>
              </a:blipFill>
              <a:effectLst>
                <a:glow rad="635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381100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444" y="1853625"/>
            <a:ext cx="9194074" cy="4441880"/>
          </a:xfrm>
          <a:prstGeom prst="rect">
            <a:avLst/>
          </a:prstGeom>
          <a:blipFill>
            <a:blip r:embed="rId3"/>
            <a:tile tx="0" ty="0" sx="100000" sy="100000" flip="none" algn="tl"/>
          </a:blipFill>
        </p:spPr>
        <p:txBody>
          <a:bodyPr wrap="square" lIns="101242" tIns="50621" rIns="101242" bIns="50621"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5400" b="1" u="sng" dirty="0">
                <a:ln w="11430"/>
                <a:effectLst>
                  <a:outerShdw blurRad="50800" dist="39000" dir="5460000" algn="tl">
                    <a:srgbClr val="000000">
                      <a:alpha val="38000"/>
                    </a:srgbClr>
                  </a:outerShdw>
                </a:effectLst>
                <a:latin typeface="NikoshBAN" pitchFamily="2" charset="0"/>
                <a:cs typeface="NikoshBAN" pitchFamily="2" charset="0"/>
              </a:rPr>
              <a:t>এ পাঠ শেষে শিক্ষার্থীরা-</a:t>
            </a:r>
          </a:p>
          <a:p>
            <a:endParaRPr lang="bn-BD" sz="800" b="1" u="sng" dirty="0">
              <a:ln w="11430"/>
              <a:effectLst>
                <a:outerShdw blurRad="50800" dist="39000" dir="5460000" algn="tl">
                  <a:srgbClr val="000000">
                    <a:alpha val="38000"/>
                  </a:srgbClr>
                </a:outerShdw>
              </a:effectLst>
              <a:latin typeface="NikoshBAN" pitchFamily="2" charset="0"/>
              <a:cs typeface="NikoshBAN" pitchFamily="2" charset="0"/>
            </a:endParaRPr>
          </a:p>
          <a:p>
            <a:pPr marL="569488" indent="-569488">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জুমার সালাত এর সংজ্ঞা বলতে পারবে।</a:t>
            </a:r>
          </a:p>
          <a:p>
            <a:pPr marL="569488" indent="-569488">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জুমার সালাত কাদের উপর ফরজ তা ব্যাখ্যা করতে পারবে।</a:t>
            </a:r>
          </a:p>
          <a:p>
            <a:pPr marL="569488" indent="-569488">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জুমার সালাত আদায়ের নিয়ম বর্ণনা করতে পারবে।</a:t>
            </a:r>
            <a:endParaRPr lang="en-US" sz="4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3601244" y="152400"/>
            <a:ext cx="3010863" cy="1210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7200" dirty="0">
                <a:solidFill>
                  <a:schemeClr val="tx1"/>
                </a:solidFill>
                <a:latin typeface="NikoshBAN" pitchFamily="2" charset="0"/>
                <a:cs typeface="NikoshBAN" pitchFamily="2" charset="0"/>
              </a:rPr>
              <a:t>শিখনফল</a:t>
            </a:r>
            <a:endParaRPr lang="en-US" sz="7200" dirty="0">
              <a:solidFill>
                <a:schemeClr val="tx1"/>
              </a:solidFill>
              <a:latin typeface="NikoshBAN" pitchFamily="2" charset="0"/>
              <a:cs typeface="NikoshBAN" pitchFamily="2" charset="0"/>
            </a:endParaRPr>
          </a:p>
        </p:txBody>
      </p:sp>
      <p:cxnSp>
        <p:nvCxnSpPr>
          <p:cNvPr id="4" name="Straight Connector 3"/>
          <p:cNvCxnSpPr/>
          <p:nvPr/>
        </p:nvCxnSpPr>
        <p:spPr>
          <a:xfrm>
            <a:off x="0" y="12192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5896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00638" y="5105400"/>
            <a:ext cx="9349005" cy="762000"/>
          </a:xfrm>
          <a:prstGeom prst="rect">
            <a:avLst/>
          </a:prstGeom>
          <a:noFill/>
          <a:ln w="9525">
            <a:solidFill>
              <a:schemeClr val="tx1"/>
            </a:solidFill>
            <a:miter lim="800000"/>
            <a:headEnd/>
            <a:tailEnd/>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48236" y="5923284"/>
            <a:ext cx="9730008" cy="108711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3200" dirty="0" smtClean="0">
                <a:solidFill>
                  <a:schemeClr val="tx1"/>
                </a:solidFill>
                <a:latin typeface="NikoshBAN" pitchFamily="2" charset="0"/>
                <a:cs typeface="NikoshBAN" pitchFamily="2" charset="0"/>
              </a:rPr>
              <a:t>শুক্রবার যুহরের সময়ে যুহরের সালাতের পরিবর্তে যে সালাত আদায় করা হয়, তাকে বলা হয় জুমার সালাত। </a:t>
            </a:r>
            <a:endParaRPr lang="en-US" sz="3200" dirty="0">
              <a:solidFill>
                <a:schemeClr val="tx1"/>
              </a:solidFill>
              <a:latin typeface="NikoshBAN" pitchFamily="2" charset="0"/>
              <a:cs typeface="NikoshBAN" pitchFamily="2" charset="0"/>
            </a:endParaRPr>
          </a:p>
        </p:txBody>
      </p:sp>
      <p:cxnSp>
        <p:nvCxnSpPr>
          <p:cNvPr id="5" name="Straight Connector 4"/>
          <p:cNvCxnSpPr/>
          <p:nvPr/>
        </p:nvCxnSpPr>
        <p:spPr>
          <a:xfrm>
            <a:off x="0" y="1066801"/>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15444" y="77681"/>
            <a:ext cx="4191000" cy="100817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900" b="1" dirty="0" smtClean="0">
                <a:solidFill>
                  <a:schemeClr val="tx1"/>
                </a:solidFill>
                <a:latin typeface="NikoshBAN" pitchFamily="2" charset="0"/>
                <a:cs typeface="NikoshBAN" pitchFamily="2" charset="0"/>
              </a:rPr>
              <a:t>জুমার সালাত</a:t>
            </a:r>
            <a:endParaRPr lang="en-US" sz="5900" b="1" dirty="0">
              <a:solidFill>
                <a:schemeClr val="tx1"/>
              </a:solidFill>
              <a:latin typeface="NikoshBAN" pitchFamily="2" charset="0"/>
              <a:cs typeface="NikoshBAN" pitchFamily="2" charset="0"/>
            </a:endParaRPr>
          </a:p>
        </p:txBody>
      </p:sp>
      <p:pic>
        <p:nvPicPr>
          <p:cNvPr id="7" name="Picture 2" descr="F:\Desktop-2\Mobile pic\salat\maxresdefault.jpg"/>
          <p:cNvPicPr>
            <a:picLocks noChangeAspect="1" noChangeArrowheads="1"/>
          </p:cNvPicPr>
          <p:nvPr/>
        </p:nvPicPr>
        <p:blipFill rotWithShape="1">
          <a:blip r:embed="rId4">
            <a:extLst>
              <a:ext uri="{28A0092B-C50C-407E-A947-70E740481C1C}">
                <a14:useLocalDpi xmlns:a14="http://schemas.microsoft.com/office/drawing/2010/main" val="0"/>
              </a:ext>
            </a:extLst>
          </a:blip>
          <a:srcRect b="27743"/>
          <a:stretch/>
        </p:blipFill>
        <p:spPr bwMode="auto">
          <a:xfrm>
            <a:off x="553244" y="1143001"/>
            <a:ext cx="9296399" cy="3801256"/>
          </a:xfrm>
          <a:prstGeom prst="rect">
            <a:avLst/>
          </a:prstGeom>
          <a:ln w="76200">
            <a:solidFill>
              <a:schemeClr val="tx1"/>
            </a:solidFill>
          </a:ln>
          <a:effectLst>
            <a:glow rad="228600">
              <a:schemeClr val="accent2">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895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d. Yunus Azad\Desktop\Mobile pic\IMG_2557815527105118.jpeg"/>
          <p:cNvPicPr>
            <a:picLocks noChangeAspect="1" noChangeArrowheads="1"/>
          </p:cNvPicPr>
          <p:nvPr/>
        </p:nvPicPr>
        <p:blipFill rotWithShape="1">
          <a:blip r:embed="rId3">
            <a:extLst>
              <a:ext uri="{28A0092B-C50C-407E-A947-70E740481C1C}">
                <a14:useLocalDpi xmlns:a14="http://schemas.microsoft.com/office/drawing/2010/main" val="0"/>
              </a:ext>
            </a:extLst>
          </a:blip>
          <a:srcRect b="11261"/>
          <a:stretch/>
        </p:blipFill>
        <p:spPr bwMode="auto">
          <a:xfrm>
            <a:off x="820576" y="1206708"/>
            <a:ext cx="8495668" cy="50416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 name="TextBox 2"/>
          <p:cNvSpPr txBox="1"/>
          <p:nvPr/>
        </p:nvSpPr>
        <p:spPr>
          <a:xfrm>
            <a:off x="360585" y="6339527"/>
            <a:ext cx="9730008" cy="594673"/>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3200" dirty="0" smtClean="0">
                <a:solidFill>
                  <a:schemeClr val="tx1"/>
                </a:solidFill>
                <a:latin typeface="NikoshBAN" pitchFamily="2" charset="0"/>
                <a:cs typeface="NikoshBAN" pitchFamily="2" charset="0"/>
              </a:rPr>
              <a:t>প্রতি শুক্রবার জামে মসজিদে জুমার সালাত জামাতে আদায় করা হয়।</a:t>
            </a:r>
            <a:endParaRPr lang="en-US" sz="3200" dirty="0">
              <a:solidFill>
                <a:schemeClr val="tx1"/>
              </a:solidFill>
              <a:latin typeface="NikoshBAN" pitchFamily="2" charset="0"/>
              <a:cs typeface="NikoshBAN" pitchFamily="2" charset="0"/>
            </a:endParaRPr>
          </a:p>
        </p:txBody>
      </p:sp>
      <p:cxnSp>
        <p:nvCxnSpPr>
          <p:cNvPr id="4" name="Straight Connector 3"/>
          <p:cNvCxnSpPr/>
          <p:nvPr/>
        </p:nvCxnSpPr>
        <p:spPr>
          <a:xfrm>
            <a:off x="0" y="1066801"/>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15444" y="1113018"/>
            <a:ext cx="5486400" cy="71578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000" b="1" dirty="0" smtClean="0">
                <a:solidFill>
                  <a:schemeClr val="tx1"/>
                </a:solidFill>
                <a:latin typeface="NikoshBAN" pitchFamily="2" charset="0"/>
                <a:cs typeface="NikoshBAN" pitchFamily="2" charset="0"/>
              </a:rPr>
              <a:t>বায়তুল মামুর জামে মসজিদ</a:t>
            </a:r>
            <a:endParaRPr lang="en-US" sz="4000" b="1" dirty="0">
              <a:solidFill>
                <a:schemeClr val="tx1"/>
              </a:solidFill>
              <a:latin typeface="NikoshBAN" pitchFamily="2" charset="0"/>
              <a:cs typeface="NikoshBAN" pitchFamily="2" charset="0"/>
            </a:endParaRPr>
          </a:p>
        </p:txBody>
      </p:sp>
      <p:sp>
        <p:nvSpPr>
          <p:cNvPr id="8" name="TextBox 7"/>
          <p:cNvSpPr txBox="1"/>
          <p:nvPr/>
        </p:nvSpPr>
        <p:spPr>
          <a:xfrm>
            <a:off x="2915444" y="77681"/>
            <a:ext cx="4191000" cy="100817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900" b="1" dirty="0" smtClean="0">
                <a:solidFill>
                  <a:schemeClr val="tx1"/>
                </a:solidFill>
                <a:latin typeface="NikoshBAN" pitchFamily="2" charset="0"/>
                <a:cs typeface="NikoshBAN" pitchFamily="2" charset="0"/>
              </a:rPr>
              <a:t>জুমার সালাত</a:t>
            </a:r>
            <a:endParaRPr lang="en-US" sz="59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552152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496399" y="81280"/>
            <a:ext cx="5354746" cy="1214120"/>
          </a:xfrm>
          <a:prstGeom prst="round2SameRect">
            <a:avLst/>
          </a:prstGeom>
          <a:noFill/>
          <a:ln>
            <a:noFill/>
          </a:ln>
        </p:spPr>
        <p:style>
          <a:lnRef idx="2">
            <a:schemeClr val="accent5"/>
          </a:lnRef>
          <a:fillRef idx="1">
            <a:schemeClr val="lt1"/>
          </a:fillRef>
          <a:effectRef idx="0">
            <a:schemeClr val="accent5"/>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7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একক</a:t>
            </a:r>
            <a:r>
              <a:rPr lang="bn-BD" sz="6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7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কাজ</a:t>
            </a:r>
            <a:endParaRPr lang="en-US" sz="6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ound Same Side Corner Rectangle 2"/>
          <p:cNvSpPr/>
          <p:nvPr/>
        </p:nvSpPr>
        <p:spPr>
          <a:xfrm>
            <a:off x="1239044" y="2536003"/>
            <a:ext cx="8229600" cy="1442720"/>
          </a:xfrm>
          <a:prstGeom prst="round2SameRect">
            <a:avLst/>
          </a:prstGeom>
          <a:solidFill>
            <a:schemeClr val="bg1">
              <a:lumMod val="95000"/>
            </a:schemeClr>
          </a:solidFill>
          <a:ln w="57150"/>
        </p:spPr>
        <p:style>
          <a:lnRef idx="2">
            <a:schemeClr val="accent2"/>
          </a:lnRef>
          <a:fillRef idx="1">
            <a:schemeClr val="lt1"/>
          </a:fillRef>
          <a:effectRef idx="0">
            <a:schemeClr val="accent2"/>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জুমার সালাত এর সংজ্ঞা দাও।</a:t>
            </a:r>
            <a:endParaRPr lang="en-US" sz="6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5" name="Straight Connector 4"/>
          <p:cNvCxnSpPr/>
          <p:nvPr/>
        </p:nvCxnSpPr>
        <p:spPr>
          <a:xfrm>
            <a:off x="0" y="1295400"/>
            <a:ext cx="10402888" cy="0"/>
          </a:xfrm>
          <a:prstGeom prst="line">
            <a:avLst/>
          </a:prstGeom>
          <a:ln w="76200">
            <a:solidFill>
              <a:schemeClr val="bg2">
                <a:lumMod val="2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367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1229</TotalTime>
  <Words>1359</Words>
  <Application>Microsoft Office PowerPoint</Application>
  <PresentationFormat>Custom</PresentationFormat>
  <Paragraphs>151</Paragraphs>
  <Slides>25</Slides>
  <Notes>24</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Yunus Azad</dc:creator>
  <cp:lastModifiedBy>Yunus</cp:lastModifiedBy>
  <cp:revision>300</cp:revision>
  <dcterms:created xsi:type="dcterms:W3CDTF">2006-08-16T00:00:00Z</dcterms:created>
  <dcterms:modified xsi:type="dcterms:W3CDTF">2016-08-06T11:17:33Z</dcterms:modified>
</cp:coreProperties>
</file>